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F9531-0332-4802-A117-3501720BB435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2778A-FFF1-4FE8-8956-5D918BC19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70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1AD01E-4BB7-4559-9AAF-0C1E4F3EC98E}" type="slidenum">
              <a:rPr lang="ru-RU" smtClean="0"/>
              <a:pPr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53743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C0FD-1591-4647-A063-59169D30DE57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5E47-0544-42E3-A71E-7F51F6D96B2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055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C0FD-1591-4647-A063-59169D30DE57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5E47-0544-42E3-A71E-7F51F6D96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544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C0FD-1591-4647-A063-59169D30DE57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5E47-0544-42E3-A71E-7F51F6D96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92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C0FD-1591-4647-A063-59169D30DE57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5E47-0544-42E3-A71E-7F51F6D96B2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4999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C0FD-1591-4647-A063-59169D30DE57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5E47-0544-42E3-A71E-7F51F6D96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349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C0FD-1591-4647-A063-59169D30DE57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5E47-0544-42E3-A71E-7F51F6D96B2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9547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C0FD-1591-4647-A063-59169D30DE57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5E47-0544-42E3-A71E-7F51F6D96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835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C0FD-1591-4647-A063-59169D30DE57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5E47-0544-42E3-A71E-7F51F6D96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519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C0FD-1591-4647-A063-59169D30DE57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5E47-0544-42E3-A71E-7F51F6D96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40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C0FD-1591-4647-A063-59169D30DE57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5E47-0544-42E3-A71E-7F51F6D96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7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C0FD-1591-4647-A063-59169D30DE57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5E47-0544-42E3-A71E-7F51F6D96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590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C0FD-1591-4647-A063-59169D30DE57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5E47-0544-42E3-A71E-7F51F6D96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19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C0FD-1591-4647-A063-59169D30DE57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5E47-0544-42E3-A71E-7F51F6D96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031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C0FD-1591-4647-A063-59169D30DE57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5E47-0544-42E3-A71E-7F51F6D96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72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C0FD-1591-4647-A063-59169D30DE57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5E47-0544-42E3-A71E-7F51F6D96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88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C0FD-1591-4647-A063-59169D30DE57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5E47-0544-42E3-A71E-7F51F6D96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106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C0FD-1591-4647-A063-59169D30DE57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5E47-0544-42E3-A71E-7F51F6D96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53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3F4C0FD-1591-4647-A063-59169D30DE57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7045E47-0544-42E3-A71E-7F51F6D96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6732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17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17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93">
              <a:schemeClr val="bg2">
                <a:tint val="97000"/>
                <a:hueMod val="92000"/>
                <a:satMod val="169000"/>
                <a:lumMod val="164000"/>
                <a:alpha val="34000"/>
              </a:schemeClr>
            </a:gs>
            <a:gs pos="38000">
              <a:schemeClr val="tx2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6" descr="8406775.jpg"/>
          <p:cNvPicPr>
            <a:picLocks noGrp="1"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317433" flipH="1">
            <a:off x="5764603" y="1602863"/>
            <a:ext cx="4491919" cy="37573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34a5eed1f1f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335999">
            <a:off x="1795200" y="1932505"/>
            <a:ext cx="4184008" cy="37609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7528" y="404665"/>
            <a:ext cx="8568952" cy="110998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СОБАКА – ДРУГ  ЧЕЛОВЕКА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342185" y="5682091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Старшая группа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Воспитатель: </a:t>
            </a:r>
            <a:r>
              <a:rPr lang="ru-RU" b="1" dirty="0" err="1" smtClean="0">
                <a:solidFill>
                  <a:schemeClr val="bg1"/>
                </a:solidFill>
              </a:rPr>
              <a:t>Резенова</a:t>
            </a:r>
            <a:r>
              <a:rPr lang="ru-RU" b="1" dirty="0" smtClean="0">
                <a:solidFill>
                  <a:schemeClr val="bg1"/>
                </a:solidFill>
              </a:rPr>
              <a:t> Мария Юрьевна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7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31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0259" y="126348"/>
            <a:ext cx="8534400" cy="150706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Игра «Четвертый лишний» с </a:t>
            </a:r>
            <a:r>
              <a:rPr lang="ru-RU" b="1" dirty="0" err="1" smtClean="0">
                <a:solidFill>
                  <a:schemeClr val="bg1"/>
                </a:solidFill>
              </a:rPr>
              <a:t>дюймовочкой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46" name="Picture 6" descr="https://www.proza.ru/pics/2016/06/13/79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616" y="1496135"/>
            <a:ext cx="7785541" cy="508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dou11krsk.ru/images/18-19/gruppy/dyuymovochka/1/2019-07-17-00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14" y="0"/>
            <a:ext cx="236220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17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3" b="12689"/>
          <a:stretch/>
        </p:blipFill>
        <p:spPr bwMode="auto">
          <a:xfrm>
            <a:off x="2133516" y="3668583"/>
            <a:ext cx="2514684" cy="244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dou11krsk.ru/images/18-19/gruppy/dyuymovochka/1/2019-07-17-00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345056"/>
            <a:ext cx="2114280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avatars.mds.yandex.net/get-pdb/1893445/8499c538-9683-4907-a258-4007866f213e/s1200?webp=fals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3" t="11260" r="13472" b="740"/>
          <a:stretch/>
        </p:blipFill>
        <p:spPr bwMode="auto">
          <a:xfrm flipH="1">
            <a:off x="3810000" y="501751"/>
            <a:ext cx="2629713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www.plantarium.ru/dat/plants/4/472/430472_98535fa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3" t="12157" r="9706" b="7215"/>
          <a:stretch/>
        </p:blipFill>
        <p:spPr bwMode="auto">
          <a:xfrm>
            <a:off x="7594599" y="501752"/>
            <a:ext cx="2952725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im0-tub-ru.yandex.net/i?id=4191fce62d16a77996b1dd2bc83aa686-l&amp;n=1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4" t="9030"/>
          <a:stretch/>
        </p:blipFill>
        <p:spPr bwMode="auto">
          <a:xfrm>
            <a:off x="6378561" y="3669262"/>
            <a:ext cx="2692400" cy="243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s://img2.freepng.ru/20180301/yzq/kisspng-balloon-stock-photography-fireworks-royalty-free-chinese-new-year-fireworks-balloons-buckle-creativ-5a97c5cbd357b7.926061641519896011865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492" y="402307"/>
            <a:ext cx="6929708" cy="600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60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www.plantarium.ru/dat/plants/7/774/175774_22eeb76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4" t="6950" r="1606" b="5616"/>
          <a:stretch/>
        </p:blipFill>
        <p:spPr bwMode="auto">
          <a:xfrm>
            <a:off x="3569826" y="697376"/>
            <a:ext cx="3059574" cy="238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dou11krsk.ru/images/18-19/gruppy/dyuymovochka/1/2019-07-17-00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345056"/>
            <a:ext cx="2114280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img.7dach.ru/uploads/images/19/64/31/2017/07/04/8a7f2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3639607"/>
            <a:ext cx="3532187" cy="235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avatars.mds.yandex.net/get-pdb/938499/df11f27d-5021-442f-828a-9f87a8430b04/s1200?webp=fals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4" t="5724" r="21917" b="11258"/>
          <a:stretch/>
        </p:blipFill>
        <p:spPr bwMode="auto">
          <a:xfrm>
            <a:off x="2141075" y="3639608"/>
            <a:ext cx="2820992" cy="235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s://avatars.mds.yandex.net/get-pdb/2848019/dd9301f0-8fea-4da3-99a2-41c63f2d7a9d/s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506" y="519681"/>
            <a:ext cx="2566194" cy="256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s://img2.freepng.ru/20180301/yzq/kisspng-balloon-stock-photography-fireworks-royalty-free-chinese-new-year-fireworks-balloons-buckle-creativ-5a97c5cbd357b7.926061641519896011865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492" y="402307"/>
            <a:ext cx="6929708" cy="600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34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Одуванчик-растение-Описание-особенности-лечебные-свойства-и-применение-одуванчика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3" t="8151" r="30500" b="6603"/>
          <a:stretch/>
        </p:blipFill>
        <p:spPr bwMode="auto">
          <a:xfrm>
            <a:off x="5676900" y="3750253"/>
            <a:ext cx="2959100" cy="249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dou11krsk.ru/images/18-19/gruppy/dyuymovochka/1/2019-07-17-00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345056"/>
            <a:ext cx="2114280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astrum-chel.ru/u/%D0%BA%D1%80%D0%B0%D1%81%D0%BD%D1%8B%D0%B9%20%D0%BA%D0%BB%D0%B5%D0%B2%D0%B5%D1%80%2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86" b="4952"/>
          <a:stretch/>
        </p:blipFill>
        <p:spPr bwMode="auto">
          <a:xfrm>
            <a:off x="7540895" y="943554"/>
            <a:ext cx="2498725" cy="254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s://avatars.mds.yandex.net/get-pdb/1863907/0b04d66e-0e26-42cb-9584-2d9a47a64c5f/s120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4" t="9333" r="9074" b="1778"/>
          <a:stretch/>
        </p:blipFill>
        <p:spPr bwMode="auto">
          <a:xfrm>
            <a:off x="2195473" y="3599406"/>
            <a:ext cx="2408047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://i.mycdn.me/i?r=AzEPZsRbOZEKgBhR0XGMT1RkVtMu3BfVBifOCO7vRMyXyKaKTM5SRkZCeTgDn6uOyic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725052"/>
            <a:ext cx="3325812" cy="249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s://img2.freepng.ru/20180301/yzq/kisspng-balloon-stock-photography-fireworks-royalty-free-chinese-new-year-fireworks-balloons-buckle-creativ-5a97c5cbd357b7.926061641519896011865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492" y="402307"/>
            <a:ext cx="6929708" cy="600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77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s://dou11krsk.ru/images/18-19/gruppy/dyuymovochka/1/2019-07-17-00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345056"/>
            <a:ext cx="2114280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s://tinctures.ru/wp-content/uploads/2018/11/donnik-lekarstvennyy---primenenie-lechebnye-svoystva-i-foto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678" y="1053875"/>
            <a:ext cx="2929467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www.kolamap.ru/photos/_data/i/upload/2012/04/14/20120414140457-7d813e7a-m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155" y="1053643"/>
            <a:ext cx="3012146" cy="226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s://avatars.mds.yandex.net/get-pdb/881477/e3cf6cb2-5526-434f-9a19-bbfe3b3807d1/s1200?webp=fal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363" y="3748577"/>
            <a:ext cx="2920593" cy="227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https://sadovnikam.ru/assets/i/ai/4/1/8/i/279532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7" t="-2468" r="10449" b="9603"/>
          <a:stretch/>
        </p:blipFill>
        <p:spPr bwMode="auto">
          <a:xfrm>
            <a:off x="2893730" y="3718487"/>
            <a:ext cx="2732370" cy="237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s://img2.freepng.ru/20180301/yzq/kisspng-balloon-stock-photography-fireworks-royalty-free-chinese-new-year-fireworks-balloons-buckle-creativ-5a97c5cbd357b7.926061641519896011865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492" y="402307"/>
            <a:ext cx="6929708" cy="600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3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s://dou11krsk.ru/images/18-19/gruppy/dyuymovochka/1/2019-07-17-00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345056"/>
            <a:ext cx="2114280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s://avatars.mds.yandex.net/get-pdb/467038/1e689930-a7d5-44c0-8ff9-06bf7a673b1b/s1200?webp=fals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t="16333" r="21028" b="1000"/>
          <a:stretch/>
        </p:blipFill>
        <p:spPr bwMode="auto">
          <a:xfrm>
            <a:off x="3978786" y="1231900"/>
            <a:ext cx="298194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Мать-и-мачех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400" y="1231901"/>
            <a:ext cx="346333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Горькая полын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219" y="4046977"/>
            <a:ext cx="3175537" cy="238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Тысячелистник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9" t="-1" r="14238" b="5495"/>
          <a:stretch/>
        </p:blipFill>
        <p:spPr bwMode="auto">
          <a:xfrm>
            <a:off x="6551075" y="3823252"/>
            <a:ext cx="2919001" cy="263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s://img2.freepng.ru/20180301/yzq/kisspng-balloon-stock-photography-fireworks-royalty-free-chinese-new-year-fireworks-balloons-buckle-creativ-5a97c5cbd357b7.926061641519896011865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492" y="402307"/>
            <a:ext cx="6929708" cy="600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03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xn--80aaldj1b7b.xn--p1ai/wp-content/uploads/unorganized/5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12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уг матем представл.jpg"/>
          <p:cNvPicPr/>
          <p:nvPr/>
        </p:nvPicPr>
        <p:blipFill>
          <a:blip r:embed="rId2" cstate="print"/>
          <a:srcRect t="2350" r="2672" b="1474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1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f2.ppt-online.org/files2/slide/i/iZpRSgQ2UVrDlfcev08JN1W5FKGnyXd4hBtOMLuEkI/slide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3" y="44140"/>
            <a:ext cx="11459308" cy="663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45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40000"/>
                <a:lumOff val="60000"/>
                <a:alpha val="3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417/000372fe-837093b8/1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27" y="0"/>
            <a:ext cx="11683634" cy="662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7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cf2.ppt-online.org/files2/slide/i/iZpRSgQ2UVrDlfcev08JN1W5FKGnyXd4hBtOMLuEkI/slide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2" y="0"/>
            <a:ext cx="11535507" cy="668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99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40000"/>
                <a:lumOff val="60000"/>
                <a:alpha val="71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105" y="1"/>
            <a:ext cx="8534400" cy="167053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Царство животных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843" y="2690447"/>
            <a:ext cx="8534400" cy="36152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st3.depositphotos.com/2435397/14744/i/950/depositphotos_147446967-stock-photo-funny-wild-african-anim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631" y="1230923"/>
            <a:ext cx="8915400" cy="526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32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ds05.infourok.ru/uploads/ex/0114/00045a5b-61196384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44" y="0"/>
            <a:ext cx="10201764" cy="643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20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cf2.ppt-online.org/files2/slide/i/iZpRSgQ2UVrDlfcev08JN1W5FKGnyXd4hBtOMLuEkI/slide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917"/>
            <a:ext cx="11344763" cy="685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61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regnum.ru/uploads/pictures/news/2016/01/13/regnum_picture_1452716625215525_norm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8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7" y="7533639"/>
            <a:ext cx="9103360" cy="135636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avatars.mds.yandex.net/get-pdb/49816/00702158-577a-4c73-9dce-9cc2e010196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00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img-fotki.yandex.ru/get/96333/105103512.122/0_1a211e_e733df8f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2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169</TotalTime>
  <Words>21</Words>
  <Application>Microsoft Office PowerPoint</Application>
  <PresentationFormat>Широкоэкранный</PresentationFormat>
  <Paragraphs>6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 3</vt:lpstr>
      <vt:lpstr>Сектор</vt:lpstr>
      <vt:lpstr>СОБАКА – ДРУГ  ЧЕЛОВЕКА</vt:lpstr>
      <vt:lpstr>Презентация PowerPoint</vt:lpstr>
      <vt:lpstr>Презентация PowerPoint</vt:lpstr>
      <vt:lpstr>Царство животных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«Четвертый лишний» с дюймовочкой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СОБАКА – ДРУГ  ЧЕЛОВЕКА</dc:title>
  <dc:creator>Мария Резенова</dc:creator>
  <cp:lastModifiedBy>Мария Резенова</cp:lastModifiedBy>
  <cp:revision>15</cp:revision>
  <dcterms:created xsi:type="dcterms:W3CDTF">2020-04-10T15:23:05Z</dcterms:created>
  <dcterms:modified xsi:type="dcterms:W3CDTF">2020-04-10T18:13:00Z</dcterms:modified>
</cp:coreProperties>
</file>