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316" r:id="rId5"/>
    <p:sldId id="340" r:id="rId6"/>
    <p:sldId id="314" r:id="rId7"/>
    <p:sldId id="324" r:id="rId8"/>
    <p:sldId id="26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90" r:id="rId25"/>
    <p:sldId id="325" r:id="rId26"/>
    <p:sldId id="287" r:id="rId27"/>
    <p:sldId id="288" r:id="rId28"/>
    <p:sldId id="337" r:id="rId29"/>
    <p:sldId id="317" r:id="rId30"/>
    <p:sldId id="318" r:id="rId31"/>
    <p:sldId id="319" r:id="rId32"/>
    <p:sldId id="320" r:id="rId33"/>
    <p:sldId id="321" r:id="rId34"/>
    <p:sldId id="293" r:id="rId35"/>
    <p:sldId id="328" r:id="rId36"/>
    <p:sldId id="294" r:id="rId37"/>
    <p:sldId id="315" r:id="rId38"/>
    <p:sldId id="329" r:id="rId39"/>
    <p:sldId id="295" r:id="rId40"/>
    <p:sldId id="296" r:id="rId41"/>
    <p:sldId id="330" r:id="rId42"/>
    <p:sldId id="297" r:id="rId43"/>
    <p:sldId id="298" r:id="rId44"/>
    <p:sldId id="299" r:id="rId45"/>
    <p:sldId id="332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33" r:id="rId56"/>
    <p:sldId id="309" r:id="rId57"/>
    <p:sldId id="313" r:id="rId58"/>
    <p:sldId id="322" r:id="rId59"/>
    <p:sldId id="311" r:id="rId60"/>
    <p:sldId id="31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  <a:srgbClr val="00FF00"/>
    <a:srgbClr val="00FFFF"/>
    <a:srgbClr val="660066"/>
    <a:srgbClr val="E45294"/>
    <a:srgbClr val="79F070"/>
    <a:srgbClr val="746EE8"/>
    <a:srgbClr val="CD2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image" Target="../media/image22.jpeg"/><Relationship Id="rId12" Type="http://schemas.openxmlformats.org/officeDocument/2006/relationships/image" Target="../media/image10.png"/><Relationship Id="rId17" Type="http://schemas.openxmlformats.org/officeDocument/2006/relationships/image" Target="../media/image24.png"/><Relationship Id="rId2" Type="http://schemas.openxmlformats.org/officeDocument/2006/relationships/image" Target="../media/image23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13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17" Type="http://schemas.openxmlformats.org/officeDocument/2006/relationships/image" Target="../media/image36.png"/><Relationship Id="rId2" Type="http://schemas.openxmlformats.org/officeDocument/2006/relationships/image" Target="../media/image9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jpe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image" Target="../media/image11.jpeg"/><Relationship Id="rId9" Type="http://schemas.openxmlformats.org/officeDocument/2006/relationships/image" Target="../media/image17.png"/><Relationship Id="rId1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18" Type="http://schemas.openxmlformats.org/officeDocument/2006/relationships/image" Target="../media/image54.jpeg"/><Relationship Id="rId3" Type="http://schemas.openxmlformats.org/officeDocument/2006/relationships/image" Target="../media/image21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3.jpeg"/><Relationship Id="rId2" Type="http://schemas.openxmlformats.org/officeDocument/2006/relationships/image" Target="../media/image23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48.png"/><Relationship Id="rId5" Type="http://schemas.openxmlformats.org/officeDocument/2006/relationships/image" Target="../media/image19.jpeg"/><Relationship Id="rId15" Type="http://schemas.openxmlformats.org/officeDocument/2006/relationships/image" Target="../media/image51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47.png"/><Relationship Id="rId14" Type="http://schemas.openxmlformats.org/officeDocument/2006/relationships/image" Target="../media/image16.tm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13" Type="http://schemas.openxmlformats.org/officeDocument/2006/relationships/image" Target="../media/image21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23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5" Type="http://schemas.openxmlformats.org/officeDocument/2006/relationships/image" Target="../media/image54.jpeg"/><Relationship Id="rId10" Type="http://schemas.openxmlformats.org/officeDocument/2006/relationships/image" Target="../media/image50.png"/><Relationship Id="rId4" Type="http://schemas.openxmlformats.org/officeDocument/2006/relationships/image" Target="../media/image53.jpeg"/><Relationship Id="rId9" Type="http://schemas.openxmlformats.org/officeDocument/2006/relationships/image" Target="../media/image48.png"/><Relationship Id="rId1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7.jpeg"/><Relationship Id="rId3" Type="http://schemas.openxmlformats.org/officeDocument/2006/relationships/image" Target="../media/image16.tmp"/><Relationship Id="rId7" Type="http://schemas.openxmlformats.org/officeDocument/2006/relationships/image" Target="../media/image36.png"/><Relationship Id="rId12" Type="http://schemas.openxmlformats.org/officeDocument/2006/relationships/image" Target="../media/image6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62.jpe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png"/><Relationship Id="rId1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0.png"/><Relationship Id="rId3" Type="http://schemas.openxmlformats.org/officeDocument/2006/relationships/image" Target="../media/image16.tmp"/><Relationship Id="rId7" Type="http://schemas.openxmlformats.org/officeDocument/2006/relationships/image" Target="../media/image50.png"/><Relationship Id="rId12" Type="http://schemas.openxmlformats.org/officeDocument/2006/relationships/image" Target="../media/image6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7.jpeg"/><Relationship Id="rId10" Type="http://schemas.openxmlformats.org/officeDocument/2006/relationships/image" Target="../media/image47.png"/><Relationship Id="rId4" Type="http://schemas.openxmlformats.org/officeDocument/2006/relationships/image" Target="../media/image52.jpeg"/><Relationship Id="rId9" Type="http://schemas.openxmlformats.org/officeDocument/2006/relationships/image" Target="../media/image36.png"/><Relationship Id="rId1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1.png"/><Relationship Id="rId3" Type="http://schemas.openxmlformats.org/officeDocument/2006/relationships/image" Target="../media/image16.tmp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jpeg"/><Relationship Id="rId5" Type="http://schemas.openxmlformats.org/officeDocument/2006/relationships/image" Target="../media/image50.png"/><Relationship Id="rId1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48.png"/><Relationship Id="rId9" Type="http://schemas.openxmlformats.org/officeDocument/2006/relationships/image" Target="../media/image47.png"/><Relationship Id="rId1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72.png"/><Relationship Id="rId4" Type="http://schemas.openxmlformats.org/officeDocument/2006/relationships/image" Target="../media/image81.png"/><Relationship Id="rId9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tmp"/><Relationship Id="rId1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tmp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2441" y="3275112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tatic.wixstatic.com/media/6be9ae_04b7c16155694c4c8d6901105f7f71bd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473" y="1210614"/>
            <a:ext cx="6065949" cy="34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14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ain-cdn.goods.ru/hlr-system/1543569414/100023931925b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01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1" y="0"/>
            <a:ext cx="11948159" cy="68580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все знаю, всех учу,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сама всегда молчу,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со мною подружиться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грамоте учиться.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99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5.imageban.ru/out/2017/06/29/e3dfb92d495988e04281d6934a830e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Познакомишься со мной -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увидишь шар земной.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Покажу тебе все страны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моря, и океаны.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773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fsd.multiurok.ru/html/2017/01/31/s_5890aef69e00a/544242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0"/>
            <a:ext cx="876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3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Проживают в умной книжке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Хитроумные братишки.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Десять их, но братья эти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Сочиняют все на свете.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012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or-kidsandmum.ru/images/1014849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0"/>
            <a:ext cx="12298680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44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448056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Грамоты не знаю,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писать помогаю.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40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xn--80aiqfjb5dxc.xn--p1ai/d/ruchka_sharikovaya_avtomaticheskaya_shpargalka_sinyaya_07mm_assorti_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81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" y="0"/>
            <a:ext cx="12054839" cy="68580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Зимою в школу он бежит,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летом в комнате лежит.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только очень настает,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Меня он за руку берет.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78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22" y="1609857"/>
            <a:ext cx="5447764" cy="30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thumbs.dreamstime.com/b/%D1%81%D1%83%D0%BC%D0%BA%D0%B0-%D1%88%D0%BA%D0%BE-%D1%8B-31290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" y="0"/>
            <a:ext cx="9235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3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 я в клетку, то в линейку.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Написать по ним сумей ка!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Можешь и нарисовать…</a:t>
            </a:r>
            <a: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 я? 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21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ims.ru/images/cms/catalog/BG/196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758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Выросло дерево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земли до неба.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этом дереве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Двенадцать сучков,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каждом сучке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четыре гнезда,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каждом гнезде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семь яиц,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седьмое – красное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531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andia.ru/text/81/171/images/img1_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11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stihi.ru/pics/2015/07/27/98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1" y="-28430"/>
            <a:ext cx="2802970" cy="2321219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64653" y="432121"/>
            <a:ext cx="6096000" cy="9194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ЗВЕЗДОЧЕТ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4084622" y="154688"/>
            <a:ext cx="3507629" cy="145138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СКАЗОК»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mbdousad10.ucoz.ru/js/145-1456770_kartinki-po-zaprosu-gnom-v-osennem-le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41" y="1297"/>
            <a:ext cx="1656715" cy="15690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узел 5"/>
          <p:cNvSpPr/>
          <p:nvPr/>
        </p:nvSpPr>
        <p:spPr>
          <a:xfrm rot="1219177">
            <a:off x="9607639" y="58313"/>
            <a:ext cx="2687392" cy="1932856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ЦИФР »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fontalpina.com/images/red-clipart-number-1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6069">
            <a:off x="11325052" y="36333"/>
            <a:ext cx="653258" cy="89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.pinimg.com/originals/02/ee/c2/02eec291fda0f420a7178d7cc77ed2e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588" y="453712"/>
            <a:ext cx="87630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Блок-схема: узел 8"/>
          <p:cNvSpPr/>
          <p:nvPr/>
        </p:nvSpPr>
        <p:spPr>
          <a:xfrm>
            <a:off x="6734778" y="1601211"/>
            <a:ext cx="3046755" cy="258446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</a:p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СЛОВ»</a:t>
            </a:r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3845460" y="4474692"/>
            <a:ext cx="3985951" cy="214040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ПЛАНЕТА  </a:t>
            </a:r>
          </a:p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588" y="4640500"/>
            <a:ext cx="1972409" cy="1817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https://irgid.ru/media/excursions_img_preview/c4f8d723-afc4-4ff1-9896-76449f251af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8" y="4640500"/>
            <a:ext cx="2219145" cy="19832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https://pobeda26.ru/assets/img/img1/30540-61jhbhuheirthuer98ty54t-ert9wer9yt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10" y="4811186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 rot="21017404">
            <a:off x="1917149" y="2184433"/>
            <a:ext cx="3664723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https://www.passionforum.ru/upload/159/u15989/096/44b19fbb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32" y="1601211"/>
            <a:ext cx="1143846" cy="64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www.passionforum.ru/upload/159/u15989/096/e76cc23a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78" y="3056883"/>
            <a:ext cx="725165" cy="71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www.passionforum.ru/upload/159/u15989/094/4c38dd85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97" y="3268562"/>
            <a:ext cx="685800" cy="6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clipart-db.ru/file_content/rastr/planet-010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144">
            <a:off x="2981007" y="51633"/>
            <a:ext cx="897782" cy="8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pbs.twimg.com/ext_tw_video_thumb/1181621612090671107/pu/img/OgIbavbklKi7aWf3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521">
            <a:off x="7673936" y="66929"/>
            <a:ext cx="1514475" cy="851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s://st.depositphotos.com/1381835/2439/i/950/depositphotos_24397803-stock-photo-black-earth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364566" y="2808610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https://cdn.pixabay.com/photo/2012/04/01/17/14/earth-23594_640.pn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67" y="4400007"/>
            <a:ext cx="1067290" cy="102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clip.cookdiary.net/sites/default/files/wallpaper/planets-clipart/188926/planets-clipart-transparent-background-188926-2899094.pn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871">
            <a:off x="10299227" y="2721982"/>
            <a:ext cx="1562100" cy="95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clipart-db.ru/file_content/rastr/planet-010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76" y="5301651"/>
            <a:ext cx="881512" cy="871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5" name="4-конечная звезда 24"/>
          <p:cNvSpPr/>
          <p:nvPr/>
        </p:nvSpPr>
        <p:spPr>
          <a:xfrm>
            <a:off x="1820011" y="2653048"/>
            <a:ext cx="433792" cy="40383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4-конечная звезда 25"/>
          <p:cNvSpPr/>
          <p:nvPr/>
        </p:nvSpPr>
        <p:spPr>
          <a:xfrm>
            <a:off x="5192023" y="2284852"/>
            <a:ext cx="698681" cy="66080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7" name="4-конечная звезда 26"/>
          <p:cNvSpPr/>
          <p:nvPr/>
        </p:nvSpPr>
        <p:spPr>
          <a:xfrm>
            <a:off x="6277007" y="3744000"/>
            <a:ext cx="448387" cy="36497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4-конечная звезда 27"/>
          <p:cNvSpPr/>
          <p:nvPr/>
        </p:nvSpPr>
        <p:spPr>
          <a:xfrm>
            <a:off x="8830078" y="6196133"/>
            <a:ext cx="725165" cy="44315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4-конечная звезда 28"/>
          <p:cNvSpPr/>
          <p:nvPr/>
        </p:nvSpPr>
        <p:spPr>
          <a:xfrm>
            <a:off x="10040738" y="1975686"/>
            <a:ext cx="438150" cy="60763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4-конечная звезда 29"/>
          <p:cNvSpPr/>
          <p:nvPr/>
        </p:nvSpPr>
        <p:spPr>
          <a:xfrm>
            <a:off x="3059095" y="6142146"/>
            <a:ext cx="804486" cy="60501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4-конечная звезда 30"/>
          <p:cNvSpPr/>
          <p:nvPr/>
        </p:nvSpPr>
        <p:spPr>
          <a:xfrm>
            <a:off x="5889126" y="4629462"/>
            <a:ext cx="566686" cy="50491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32" name="4-конечная звезда 31"/>
          <p:cNvSpPr/>
          <p:nvPr/>
        </p:nvSpPr>
        <p:spPr>
          <a:xfrm>
            <a:off x="8036943" y="925782"/>
            <a:ext cx="473289" cy="64939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4-конечная звезда 32"/>
          <p:cNvSpPr/>
          <p:nvPr/>
        </p:nvSpPr>
        <p:spPr>
          <a:xfrm>
            <a:off x="3290569" y="1255046"/>
            <a:ext cx="840436" cy="57971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4" name="4-конечная звезда 33"/>
          <p:cNvSpPr/>
          <p:nvPr/>
        </p:nvSpPr>
        <p:spPr>
          <a:xfrm>
            <a:off x="377938" y="2172934"/>
            <a:ext cx="572775" cy="57824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4-конечная звезда 34"/>
          <p:cNvSpPr/>
          <p:nvPr/>
        </p:nvSpPr>
        <p:spPr>
          <a:xfrm>
            <a:off x="223184" y="154688"/>
            <a:ext cx="428736" cy="32757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/>
          <p:nvPr/>
        </p:nvSpPr>
        <p:spPr>
          <a:xfrm>
            <a:off x="9224964" y="154688"/>
            <a:ext cx="356156" cy="49425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4-конечная звезда 36"/>
          <p:cNvSpPr/>
          <p:nvPr/>
        </p:nvSpPr>
        <p:spPr>
          <a:xfrm>
            <a:off x="11651681" y="6417709"/>
            <a:ext cx="459920" cy="32944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/>
          <p:nvPr/>
        </p:nvSpPr>
        <p:spPr>
          <a:xfrm>
            <a:off x="11651681" y="4220220"/>
            <a:ext cx="540319" cy="6544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4-конечная звезда 38"/>
          <p:cNvSpPr/>
          <p:nvPr/>
        </p:nvSpPr>
        <p:spPr>
          <a:xfrm>
            <a:off x="9781533" y="4185673"/>
            <a:ext cx="372510" cy="51552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4-конечная звезда 39"/>
          <p:cNvSpPr/>
          <p:nvPr/>
        </p:nvSpPr>
        <p:spPr>
          <a:xfrm>
            <a:off x="6043834" y="1454752"/>
            <a:ext cx="466347" cy="33008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6238815" y="177649"/>
            <a:ext cx="506763" cy="30461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1766579" y="1638573"/>
            <a:ext cx="657109" cy="33711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3" name="4-конечная звезда 42"/>
          <p:cNvSpPr/>
          <p:nvPr/>
        </p:nvSpPr>
        <p:spPr>
          <a:xfrm>
            <a:off x="9224964" y="2221434"/>
            <a:ext cx="490805" cy="38671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4-конечная звезда 43"/>
          <p:cNvSpPr/>
          <p:nvPr/>
        </p:nvSpPr>
        <p:spPr>
          <a:xfrm>
            <a:off x="7016052" y="2411783"/>
            <a:ext cx="359431" cy="4406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4-конечная звезда 44"/>
          <p:cNvSpPr/>
          <p:nvPr/>
        </p:nvSpPr>
        <p:spPr>
          <a:xfrm>
            <a:off x="5360895" y="6196133"/>
            <a:ext cx="567943" cy="26174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7686232" y="5632119"/>
            <a:ext cx="192524" cy="27928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11622342" y="1784839"/>
            <a:ext cx="254490" cy="35441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10947355" y="177649"/>
            <a:ext cx="103260" cy="28461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2035646" y="6142146"/>
            <a:ext cx="388042" cy="18485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4-конечная звезда 49"/>
          <p:cNvSpPr/>
          <p:nvPr/>
        </p:nvSpPr>
        <p:spPr>
          <a:xfrm>
            <a:off x="10478888" y="5384651"/>
            <a:ext cx="313608" cy="38711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4-конечная звезда 50"/>
          <p:cNvSpPr/>
          <p:nvPr/>
        </p:nvSpPr>
        <p:spPr>
          <a:xfrm>
            <a:off x="437552" y="4259748"/>
            <a:ext cx="318355" cy="32544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4-конечная звезда 51"/>
          <p:cNvSpPr/>
          <p:nvPr/>
        </p:nvSpPr>
        <p:spPr>
          <a:xfrm>
            <a:off x="2275998" y="4114152"/>
            <a:ext cx="337687" cy="25019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4-конечная звезда 52"/>
          <p:cNvSpPr/>
          <p:nvPr/>
        </p:nvSpPr>
        <p:spPr>
          <a:xfrm>
            <a:off x="5360895" y="3477332"/>
            <a:ext cx="246009" cy="12905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54" name="Стрелка вверх 53"/>
          <p:cNvSpPr/>
          <p:nvPr/>
        </p:nvSpPr>
        <p:spPr>
          <a:xfrm>
            <a:off x="1557152" y="2099748"/>
            <a:ext cx="299338" cy="260144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триховая стрелка вправо 54"/>
          <p:cNvSpPr/>
          <p:nvPr/>
        </p:nvSpPr>
        <p:spPr>
          <a:xfrm>
            <a:off x="1774292" y="2221434"/>
            <a:ext cx="45719" cy="5807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>
            <a:off x="1688019" y="2397636"/>
            <a:ext cx="237831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низ 57"/>
          <p:cNvSpPr/>
          <p:nvPr/>
        </p:nvSpPr>
        <p:spPr>
          <a:xfrm>
            <a:off x="1865859" y="2371496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>
            <a:off x="1865859" y="2371496"/>
            <a:ext cx="59991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 descr="http://www.playcast.ru/uploads/2015/08/17/14719223.pn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58" y="2103201"/>
            <a:ext cx="20193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Стрелка вверх 66"/>
          <p:cNvSpPr/>
          <p:nvPr/>
        </p:nvSpPr>
        <p:spPr>
          <a:xfrm>
            <a:off x="5782614" y="1601211"/>
            <a:ext cx="261220" cy="287348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право с вырезом 67"/>
          <p:cNvSpPr/>
          <p:nvPr/>
        </p:nvSpPr>
        <p:spPr>
          <a:xfrm>
            <a:off x="7565680" y="818718"/>
            <a:ext cx="2147930" cy="261989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низ 68"/>
          <p:cNvSpPr/>
          <p:nvPr/>
        </p:nvSpPr>
        <p:spPr>
          <a:xfrm>
            <a:off x="10283722" y="1856360"/>
            <a:ext cx="317533" cy="28448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трелка влево 82"/>
          <p:cNvSpPr/>
          <p:nvPr/>
        </p:nvSpPr>
        <p:spPr>
          <a:xfrm>
            <a:off x="1925850" y="2371496"/>
            <a:ext cx="109796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 влево 83"/>
          <p:cNvSpPr/>
          <p:nvPr/>
        </p:nvSpPr>
        <p:spPr>
          <a:xfrm rot="1240996">
            <a:off x="4310408" y="4318681"/>
            <a:ext cx="5487720" cy="4007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трелка вправо 84"/>
          <p:cNvSpPr/>
          <p:nvPr/>
        </p:nvSpPr>
        <p:spPr>
          <a:xfrm>
            <a:off x="4629805" y="3211331"/>
            <a:ext cx="2212958" cy="258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трелка вниз 85"/>
          <p:cNvSpPr/>
          <p:nvPr/>
        </p:nvSpPr>
        <p:spPr>
          <a:xfrm>
            <a:off x="1980748" y="2204750"/>
            <a:ext cx="2489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 вниз 86"/>
          <p:cNvSpPr/>
          <p:nvPr/>
        </p:nvSpPr>
        <p:spPr>
          <a:xfrm rot="19516045">
            <a:off x="2799568" y="1847856"/>
            <a:ext cx="271416" cy="379782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 descr="https://i.pinimg.com/originals/02/ee/c2/02eec291fda0f420a7178d7cc77ed2e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588" y="462268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 descr="https://i.pinimg.com/originals/02/ee/c2/02eec291fda0f420a7178d7cc77ed2e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588" y="462181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Рисунок 89" descr="https://i.pinimg.com/originals/02/ee/c2/02eec291fda0f420a7178d7cc77ed2e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80" y="1132232"/>
            <a:ext cx="876300" cy="87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980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8" name="Picture 4" descr="https://cloud.prezentacii.org/18/08/64845/images/scree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85645" y="772732"/>
            <a:ext cx="601443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7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ЗВЕЗДОЧЕТ  </a:t>
            </a:r>
            <a:endParaRPr lang="en-US" sz="6700" b="1" cap="all" dirty="0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sz="67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&lt;       &gt;   </a:t>
            </a:r>
            <a:r>
              <a:rPr lang="en-US" sz="67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819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900igr.net/up/datas/176385/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79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узел 14"/>
          <p:cNvSpPr/>
          <p:nvPr/>
        </p:nvSpPr>
        <p:spPr>
          <a:xfrm>
            <a:off x="9492673" y="515450"/>
            <a:ext cx="2687392" cy="1622738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«ПЛАНЕТАЦИФР »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6622387" y="1044918"/>
            <a:ext cx="3046755" cy="258446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</a:p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СЛОВ»</a:t>
            </a:r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65" descr="https://clip.cookdiary.net/sites/default/files/wallpaper/planets-clipart/188926/planets-clipart-transparent-background-188926-289909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84" y="5732682"/>
            <a:ext cx="1562100" cy="95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clipart-db.ru/file_content/rastr/planet-01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83" y="4972059"/>
            <a:ext cx="881512" cy="8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узел 5"/>
          <p:cNvSpPr/>
          <p:nvPr/>
        </p:nvSpPr>
        <p:spPr>
          <a:xfrm>
            <a:off x="3885405" y="3892460"/>
            <a:ext cx="3985951" cy="214040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ПЛАНЕТА  </a:t>
            </a:r>
          </a:p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5710376" y="2542906"/>
            <a:ext cx="522999" cy="62462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4-конечная звезда 9"/>
          <p:cNvSpPr/>
          <p:nvPr/>
        </p:nvSpPr>
        <p:spPr>
          <a:xfrm>
            <a:off x="7907628" y="5663127"/>
            <a:ext cx="659713" cy="61219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1901228">
            <a:off x="11214137" y="3021833"/>
            <a:ext cx="798490" cy="8132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249661" y="2165383"/>
            <a:ext cx="418967" cy="5215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>
            <a:off x="8359834" y="111600"/>
            <a:ext cx="415014" cy="312364"/>
          </a:xfrm>
          <a:prstGeom prst="star4">
            <a:avLst>
              <a:gd name="adj" fmla="val 248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ятно 1 24"/>
          <p:cNvSpPr/>
          <p:nvPr/>
        </p:nvSpPr>
        <p:spPr>
          <a:xfrm rot="2004352">
            <a:off x="155230" y="6225607"/>
            <a:ext cx="631065" cy="38305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26" name="4-конечная звезда 25"/>
          <p:cNvSpPr/>
          <p:nvPr/>
        </p:nvSpPr>
        <p:spPr>
          <a:xfrm>
            <a:off x="1860594" y="5165133"/>
            <a:ext cx="264017" cy="22035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4-конечная звезда 27"/>
          <p:cNvSpPr/>
          <p:nvPr/>
        </p:nvSpPr>
        <p:spPr>
          <a:xfrm>
            <a:off x="1596577" y="5034176"/>
            <a:ext cx="837530" cy="22966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091755" y="-22745"/>
            <a:ext cx="3507629" cy="145138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СКАЗОК»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 descr="https://clipart-db.ru/file_content/rastr/planet-01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144">
            <a:off x="2852018" y="326739"/>
            <a:ext cx="897782" cy="8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clip.cookdiary.net/sites/default/files/wallpaper/planets-clipart/188926/planets-clipart-transparent-background-188926-289909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871">
            <a:off x="9890928" y="2451114"/>
            <a:ext cx="1562100" cy="95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6-конечная звезда 42"/>
          <p:cNvSpPr/>
          <p:nvPr/>
        </p:nvSpPr>
        <p:spPr>
          <a:xfrm>
            <a:off x="5626070" y="6325518"/>
            <a:ext cx="489397" cy="383051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6" name="4-конечная звезда 45"/>
          <p:cNvSpPr/>
          <p:nvPr/>
        </p:nvSpPr>
        <p:spPr>
          <a:xfrm rot="1894675">
            <a:off x="11519593" y="6310668"/>
            <a:ext cx="415014" cy="312364"/>
          </a:xfrm>
          <a:prstGeom prst="star4">
            <a:avLst>
              <a:gd name="adj" fmla="val 248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4-конечная звезда 3"/>
          <p:cNvSpPr/>
          <p:nvPr/>
        </p:nvSpPr>
        <p:spPr>
          <a:xfrm>
            <a:off x="3644440" y="1121012"/>
            <a:ext cx="537186" cy="16742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4-конечная звезда 4"/>
          <p:cNvSpPr/>
          <p:nvPr/>
        </p:nvSpPr>
        <p:spPr>
          <a:xfrm>
            <a:off x="6039340" y="4139010"/>
            <a:ext cx="232303" cy="3019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>
            <a:off x="6374701" y="5669927"/>
            <a:ext cx="274286" cy="23053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4-конечная звезда 20"/>
          <p:cNvSpPr/>
          <p:nvPr/>
        </p:nvSpPr>
        <p:spPr>
          <a:xfrm>
            <a:off x="8977706" y="5242392"/>
            <a:ext cx="276242" cy="18100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4-конечная звезда 23"/>
          <p:cNvSpPr/>
          <p:nvPr/>
        </p:nvSpPr>
        <p:spPr>
          <a:xfrm>
            <a:off x="10848304" y="4309251"/>
            <a:ext cx="227527" cy="21785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4-конечная звезда 26"/>
          <p:cNvSpPr/>
          <p:nvPr/>
        </p:nvSpPr>
        <p:spPr>
          <a:xfrm>
            <a:off x="11214137" y="1790163"/>
            <a:ext cx="254395" cy="16742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4-конечная звезда 29"/>
          <p:cNvSpPr/>
          <p:nvPr/>
        </p:nvSpPr>
        <p:spPr>
          <a:xfrm>
            <a:off x="7111044" y="680364"/>
            <a:ext cx="223363" cy="2627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4-конечная звезда 30"/>
          <p:cNvSpPr/>
          <p:nvPr/>
        </p:nvSpPr>
        <p:spPr>
          <a:xfrm>
            <a:off x="1247911" y="216396"/>
            <a:ext cx="382064" cy="335526"/>
          </a:xfrm>
          <a:prstGeom prst="star4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4-конечная звезда 32"/>
          <p:cNvSpPr/>
          <p:nvPr/>
        </p:nvSpPr>
        <p:spPr>
          <a:xfrm>
            <a:off x="4033038" y="3492450"/>
            <a:ext cx="326100" cy="21225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4-конечная звезда 34"/>
          <p:cNvSpPr/>
          <p:nvPr/>
        </p:nvSpPr>
        <p:spPr>
          <a:xfrm>
            <a:off x="2107940" y="6275325"/>
            <a:ext cx="192183" cy="1418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4-конечная звезда 35"/>
          <p:cNvSpPr/>
          <p:nvPr/>
        </p:nvSpPr>
        <p:spPr>
          <a:xfrm>
            <a:off x="4627033" y="1046320"/>
            <a:ext cx="114232" cy="17776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4-конечная звезда 36"/>
          <p:cNvSpPr/>
          <p:nvPr/>
        </p:nvSpPr>
        <p:spPr>
          <a:xfrm>
            <a:off x="8923252" y="1104978"/>
            <a:ext cx="432596" cy="26204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4-конечная звезда 40"/>
          <p:cNvSpPr/>
          <p:nvPr/>
        </p:nvSpPr>
        <p:spPr>
          <a:xfrm>
            <a:off x="7541437" y="2988893"/>
            <a:ext cx="410630" cy="35727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4-конечная звезда 43"/>
          <p:cNvSpPr/>
          <p:nvPr/>
        </p:nvSpPr>
        <p:spPr>
          <a:xfrm>
            <a:off x="2594629" y="191356"/>
            <a:ext cx="418967" cy="26777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4-конечная звезда 46"/>
          <p:cNvSpPr/>
          <p:nvPr/>
        </p:nvSpPr>
        <p:spPr>
          <a:xfrm>
            <a:off x="11214137" y="129385"/>
            <a:ext cx="771531" cy="27679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4-конечная звезда 47"/>
          <p:cNvSpPr/>
          <p:nvPr/>
        </p:nvSpPr>
        <p:spPr>
          <a:xfrm rot="19085401">
            <a:off x="2862077" y="6015150"/>
            <a:ext cx="499575" cy="62504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9" name="Рисунок 48" descr="https://pobeda26.ru/assets/img/img1/30540-61jhbhuheirthuer98ty54t-ert9wer9y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67" y="4304281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s://www.passionforum.ru/upload/159/u15989/096/44b19fbb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70" y="1387302"/>
            <a:ext cx="1143846" cy="64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https://www.passionforum.ru/upload/159/u15989/094/4c38dd85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56" y="2816810"/>
            <a:ext cx="685800" cy="6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 descr="https://www.passionforum.ru/upload/159/u15989/096/e76cc23a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49" y="1300198"/>
            <a:ext cx="725165" cy="71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29" y="4163982"/>
            <a:ext cx="1972409" cy="1817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Рисунок 54" descr="https://mbdousad10.ucoz.ru/js/145-1456770_kartinki-po-zaprosu-gnom-v-osennem-les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77" y="-249038"/>
            <a:ext cx="165671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 descr="https://st.depositphotos.com/1381835/2439/i/950/depositphotos_24397803-stock-photo-black-earth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65979" y="2811035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Рисунок 62" descr="https://pbs.twimg.com/ext_tw_video_thumb/1181621612090671107/pu/img/OgIbavbklKi7aWf3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65">
            <a:off x="8640548" y="-9467"/>
            <a:ext cx="1514475" cy="851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https://cdn.pixabay.com/photo/2012/04/01/17/14/earth-23594_640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59" y="3644141"/>
            <a:ext cx="1067290" cy="102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Рисунок 59" descr="https://irgid.ru/media/excursions_img_preview/c4f8d723-afc4-4ff1-9896-76449f251af4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1" y="4704483"/>
            <a:ext cx="2219145" cy="1983239"/>
          </a:xfrm>
          <a:prstGeom prst="ellipse">
            <a:avLst/>
          </a:prstGeom>
          <a:solidFill>
            <a:srgbClr val="FFFF00"/>
          </a:soli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4-конечная звезда 15"/>
          <p:cNvSpPr/>
          <p:nvPr/>
        </p:nvSpPr>
        <p:spPr>
          <a:xfrm rot="20044510">
            <a:off x="3125416" y="4523201"/>
            <a:ext cx="766090" cy="4467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4-конечная звезда 38"/>
          <p:cNvSpPr/>
          <p:nvPr/>
        </p:nvSpPr>
        <p:spPr>
          <a:xfrm rot="1304623">
            <a:off x="224524" y="4534569"/>
            <a:ext cx="841816" cy="4996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4" name="Рисунок 63" descr="https://www.stihi.ru/pics/2015/07/27/9866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" y="63476"/>
            <a:ext cx="2802970" cy="2321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888059" y="329096"/>
            <a:ext cx="2181096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ЗВЕЗДОЧЕТ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Рисунок 66" descr="http://www.playcast.ru/uploads/2015/08/17/14719223.pn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15" y="1502726"/>
            <a:ext cx="20193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Прямоугольник 55"/>
          <p:cNvSpPr/>
          <p:nvPr/>
        </p:nvSpPr>
        <p:spPr>
          <a:xfrm rot="156729">
            <a:off x="2733822" y="1770707"/>
            <a:ext cx="2187847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5-конечная звезда 56"/>
          <p:cNvSpPr/>
          <p:nvPr/>
        </p:nvSpPr>
        <p:spPr>
          <a:xfrm>
            <a:off x="2526888" y="2049146"/>
            <a:ext cx="388299" cy="3556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трелка вверх 1"/>
          <p:cNvSpPr/>
          <p:nvPr/>
        </p:nvSpPr>
        <p:spPr>
          <a:xfrm>
            <a:off x="1457063" y="2249032"/>
            <a:ext cx="281585" cy="24791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 rot="18803449">
            <a:off x="2861453" y="1753976"/>
            <a:ext cx="360576" cy="32007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4997316" y="1251378"/>
            <a:ext cx="376407" cy="28093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7477199" y="706042"/>
            <a:ext cx="2279441" cy="3084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9875423" y="1836304"/>
            <a:ext cx="366499" cy="23276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Стрелка вверх 68"/>
          <p:cNvSpPr/>
          <p:nvPr/>
        </p:nvSpPr>
        <p:spPr>
          <a:xfrm rot="17388235">
            <a:off x="6855644" y="1308855"/>
            <a:ext cx="363876" cy="507772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Стрелка вправо 69"/>
          <p:cNvSpPr/>
          <p:nvPr/>
        </p:nvSpPr>
        <p:spPr>
          <a:xfrm>
            <a:off x="4899315" y="2123929"/>
            <a:ext cx="1853455" cy="4189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1" name="Рисунок 70" descr="https://fontalpina.com/images/red-clipart-number-14.pn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3521">
            <a:off x="11462937" y="1253006"/>
            <a:ext cx="638175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Рисунок 71" descr="https://i.pinimg.com/originals/02/ee/c2/02eec291fda0f420a7178d7cc77ed2ee.pn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5813">
            <a:off x="10644203" y="155063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Рисунок 72" descr="https://i.pinimg.com/originals/02/ee/c2/02eec291fda0f420a7178d7cc77ed2ee.pn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975">
            <a:off x="10118009" y="1539683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Рисунок 7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89" y="4163982"/>
            <a:ext cx="1972409" cy="1817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34381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9" y="248120"/>
            <a:ext cx="5829300" cy="5743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31865" y="1468192"/>
            <a:ext cx="5160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   ЗАДАЧ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3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96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s/202631/0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872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orsona.ru/wp-content/uploads/2012/11/kitaiskii_ieroglif_derevo.jpg"/>
          <p:cNvPicPr>
            <a:picLocks noChangeAspect="1" noChangeArrowheads="1"/>
          </p:cNvPicPr>
          <p:nvPr/>
        </p:nvPicPr>
        <p:blipFill>
          <a:blip r:embed="rId2" cstate="print"/>
          <a:srcRect r="118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http://images-photo.ru/_ph/23/2/45166799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399" y="1298027"/>
            <a:ext cx="3024187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img0.liveinternet.ru/images/attach/c/5/85/773/85773782_59602654_Ptichki_raduy_ot_Lennu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8838" y="273732"/>
            <a:ext cx="2376488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12463" y="1719273"/>
            <a:ext cx="199285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30000" b="1" spc="200" dirty="0">
                <a:ln w="29210">
                  <a:solidFill>
                    <a:srgbClr val="9BBB59">
                      <a:tint val="10000"/>
                    </a:srgbClr>
                  </a:solidFill>
                </a:ln>
                <a:solidFill>
                  <a:srgbClr val="00206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4542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4838163"/>
          </a:xfrm>
        </p:spPr>
        <p:txBody>
          <a:bodyPr>
            <a:noAutofit/>
          </a:bodyPr>
          <a:lstStyle/>
          <a:p>
            <a:pPr algn="ctr"/>
            <a:r>
              <a:rPr lang="ru-RU" sz="1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3+2=5</a:t>
            </a:r>
            <a:endParaRPr lang="ru-RU" sz="1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83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oollady.ru/pic/0004/010/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4" descr="http://www.playcast.ru/uploads/2014/06/10/8886270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7418191">
            <a:off x="2386817" y="183209"/>
            <a:ext cx="1133475" cy="1066801"/>
          </a:xfrm>
          <a:prstGeom prst="rect">
            <a:avLst/>
          </a:prstGeom>
          <a:noFill/>
        </p:spPr>
      </p:pic>
      <p:pic>
        <p:nvPicPr>
          <p:cNvPr id="4" name="Picture 14" descr="http://s1.pic4you.ru/allimage/y2012/10-18/12216/2569513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20819" y="2052718"/>
            <a:ext cx="1629723" cy="1376282"/>
          </a:xfrm>
          <a:prstGeom prst="rect">
            <a:avLst/>
          </a:prstGeom>
          <a:noFill/>
        </p:spPr>
      </p:pic>
      <p:pic>
        <p:nvPicPr>
          <p:cNvPr id="5" name="Picture 14" descr="http://s1.pic4you.ru/allimage/y2012/10-18/12216/2569513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45423" y="3660820"/>
            <a:ext cx="1629723" cy="1376282"/>
          </a:xfrm>
          <a:prstGeom prst="rect">
            <a:avLst/>
          </a:prstGeom>
          <a:noFill/>
        </p:spPr>
      </p:pic>
      <p:pic>
        <p:nvPicPr>
          <p:cNvPr id="6" name="Picture 14" descr="http://s1.pic4you.ru/allimage/y2012/10-18/12216/2569513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98557" y="2972679"/>
            <a:ext cx="1629723" cy="1376282"/>
          </a:xfrm>
          <a:prstGeom prst="rect">
            <a:avLst/>
          </a:prstGeom>
          <a:noFill/>
        </p:spPr>
      </p:pic>
      <p:pic>
        <p:nvPicPr>
          <p:cNvPr id="7" name="Picture 14" descr="http://s1.pic4you.ru/allimage/y2012/10-18/12216/2569513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18231" y="3905519"/>
            <a:ext cx="1629723" cy="1376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468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1729" y="609600"/>
            <a:ext cx="2434107" cy="509016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AutoShape 2" descr="https://video.oneserviceplace.com/wp-content/uploads/2018/05/1527212021_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deo.oneserviceplace.com/wp-content/uploads/2018/05/1527212021_maxresdefaul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://i1.ytimg.com/vi/kpXEvriGt2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53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www.stihi.ru/pics/2015/07/27/98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8857">
            <a:off x="0" y="0"/>
            <a:ext cx="2802970" cy="2321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cdn.pixabay.com/photo/2012/04/01/17/14/earth-23594_64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34" y="2290074"/>
            <a:ext cx="1066800" cy="101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clip.cookdiary.net/sites/default/files/wallpaper/planets-clipart/188926/planets-clipart-transparent-background-188926-289909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871">
            <a:off x="8142825" y="5601991"/>
            <a:ext cx="1562100" cy="95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t.depositphotos.com/1381835/2439/i/950/depositphotos_24397803-stock-photo-black-earth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-104180" y="2989751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pbs.twimg.com/ext_tw_video_thumb/1181621612090671107/pu/img/OgIbavbklKi7aWf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521">
            <a:off x="2545313" y="196057"/>
            <a:ext cx="1514475" cy="851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Блок-схема: узел 12"/>
          <p:cNvSpPr/>
          <p:nvPr/>
        </p:nvSpPr>
        <p:spPr>
          <a:xfrm>
            <a:off x="4199221" y="150067"/>
            <a:ext cx="3507629" cy="145138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СКАЗОК»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https://mbdousad10.ucoz.ru/js/145-1456770_kartinki-po-zaprosu-gnom-v-osennem-les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90" y="189901"/>
            <a:ext cx="165671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lipart-db.ru/file_content/rastr/planet-010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144">
            <a:off x="3219706" y="5867941"/>
            <a:ext cx="89725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Блок-схема: узел 15"/>
          <p:cNvSpPr/>
          <p:nvPr/>
        </p:nvSpPr>
        <p:spPr>
          <a:xfrm rot="1475196">
            <a:off x="9253437" y="333977"/>
            <a:ext cx="2687392" cy="1622738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«ПЛАНЕТАЦИФР »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https://fontalpina.com/images/red-clipart-number-14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279">
            <a:off x="11204662" y="1171343"/>
            <a:ext cx="638175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.pinimg.com/originals/02/ee/c2/02eec291fda0f420a7178d7cc77ed2ee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96" y="319715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.pinimg.com/originals/02/ee/c2/02eec291fda0f420a7178d7cc77ed2ee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8094">
            <a:off x="10542279" y="42261"/>
            <a:ext cx="87630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Блок-схема: узел 19"/>
          <p:cNvSpPr/>
          <p:nvPr/>
        </p:nvSpPr>
        <p:spPr>
          <a:xfrm rot="1002372">
            <a:off x="6906855" y="1309082"/>
            <a:ext cx="3046755" cy="258446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</a:p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СЛОВ»</a:t>
            </a:r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https://www.passionforum.ru/upload/159/u15989/096/44b19fbb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27" y="1002099"/>
            <a:ext cx="131445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www.passionforum.ru/upload/159/u15989/094/4c38dd85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12" y="2019604"/>
            <a:ext cx="751205" cy="74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www.passionforum.ru/upload/159/u15989/096/e76cc23a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581">
            <a:off x="9127105" y="2913465"/>
            <a:ext cx="771525" cy="7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188" y="4924645"/>
            <a:ext cx="1972409" cy="1817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Рисунок 26" descr="http://www.playcast.ru/uploads/2015/08/17/14719223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44" y="1748987"/>
            <a:ext cx="20193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Блок-схема: узел 27"/>
          <p:cNvSpPr/>
          <p:nvPr/>
        </p:nvSpPr>
        <p:spPr>
          <a:xfrm>
            <a:off x="4246599" y="4502373"/>
            <a:ext cx="3985951" cy="214040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ПЛАНЕТА  </a:t>
            </a:r>
          </a:p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https://pobeda26.ru/assets/img/img1/30540-61jhbhuheirthuer98ty54t-ert9wer9yt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43" y="4878243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https://irgid.ru/media/excursions_img_preview/c4f8d723-afc4-4ff1-9896-76449f251af4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2" y="4673415"/>
            <a:ext cx="2432237" cy="2068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Стрелка вверх 32"/>
          <p:cNvSpPr/>
          <p:nvPr/>
        </p:nvSpPr>
        <p:spPr>
          <a:xfrm>
            <a:off x="1224632" y="2080700"/>
            <a:ext cx="397757" cy="279754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19410834">
            <a:off x="2793661" y="1699986"/>
            <a:ext cx="406755" cy="43829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381214">
            <a:off x="4944034" y="1533161"/>
            <a:ext cx="394315" cy="340624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7505417" y="480411"/>
            <a:ext cx="1870403" cy="4452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10370002" y="2008582"/>
            <a:ext cx="370978" cy="2916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лево 37"/>
          <p:cNvSpPr/>
          <p:nvPr/>
        </p:nvSpPr>
        <p:spPr>
          <a:xfrm rot="1052723">
            <a:off x="4200128" y="4071792"/>
            <a:ext cx="5874799" cy="35569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21107161">
            <a:off x="4377591" y="1739940"/>
            <a:ext cx="3081603" cy="3897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596731" y="2160685"/>
            <a:ext cx="3970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</a:p>
          <a:p>
            <a:pPr lvl="0"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ВРЕМЕНИ»</a:t>
            </a:r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4-конечная звезда 40"/>
          <p:cNvSpPr/>
          <p:nvPr/>
        </p:nvSpPr>
        <p:spPr>
          <a:xfrm>
            <a:off x="529104" y="2573327"/>
            <a:ext cx="613472" cy="380538"/>
          </a:xfrm>
          <a:prstGeom prst="star4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2938843" y="1300766"/>
            <a:ext cx="465957" cy="35063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21302975">
            <a:off x="575043" y="314234"/>
            <a:ext cx="2789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  <a:endParaRPr lang="ru-RU" sz="2400" b="1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ЗВЕЗДОЧЕТ »</a:t>
            </a:r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4-конечная звезда 43"/>
          <p:cNvSpPr/>
          <p:nvPr/>
        </p:nvSpPr>
        <p:spPr>
          <a:xfrm>
            <a:off x="5525612" y="4043970"/>
            <a:ext cx="419658" cy="31742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4-конечная звезда 44"/>
          <p:cNvSpPr/>
          <p:nvPr/>
        </p:nvSpPr>
        <p:spPr>
          <a:xfrm>
            <a:off x="2070570" y="1941899"/>
            <a:ext cx="402653" cy="28075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6239574" y="337871"/>
            <a:ext cx="320833" cy="21862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5927578" y="1554434"/>
            <a:ext cx="311996" cy="17253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8028783" y="3535339"/>
            <a:ext cx="305223" cy="3561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6599684" y="3348245"/>
            <a:ext cx="717021" cy="6630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4-конечная звезда 49"/>
          <p:cNvSpPr/>
          <p:nvPr/>
        </p:nvSpPr>
        <p:spPr>
          <a:xfrm>
            <a:off x="3349686" y="5304724"/>
            <a:ext cx="377032" cy="38152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4-конечная звезда 50"/>
          <p:cNvSpPr/>
          <p:nvPr/>
        </p:nvSpPr>
        <p:spPr>
          <a:xfrm>
            <a:off x="4199221" y="4321259"/>
            <a:ext cx="507223" cy="35215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4-конечная звезда 51"/>
          <p:cNvSpPr/>
          <p:nvPr/>
        </p:nvSpPr>
        <p:spPr>
          <a:xfrm>
            <a:off x="11520788" y="4408592"/>
            <a:ext cx="499799" cy="46965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4-конечная звезда 52"/>
          <p:cNvSpPr/>
          <p:nvPr/>
        </p:nvSpPr>
        <p:spPr>
          <a:xfrm>
            <a:off x="11682597" y="6336180"/>
            <a:ext cx="391219" cy="42730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4-конечная звезда 53"/>
          <p:cNvSpPr/>
          <p:nvPr/>
        </p:nvSpPr>
        <p:spPr>
          <a:xfrm>
            <a:off x="11682597" y="2501605"/>
            <a:ext cx="337990" cy="28750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4-конечная звезда 54"/>
          <p:cNvSpPr/>
          <p:nvPr/>
        </p:nvSpPr>
        <p:spPr>
          <a:xfrm>
            <a:off x="9498453" y="4215142"/>
            <a:ext cx="342457" cy="31880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4-конечная звезда 55"/>
          <p:cNvSpPr/>
          <p:nvPr/>
        </p:nvSpPr>
        <p:spPr>
          <a:xfrm>
            <a:off x="8334006" y="5123599"/>
            <a:ext cx="361608" cy="25654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4-конечная звезда 56"/>
          <p:cNvSpPr/>
          <p:nvPr/>
        </p:nvSpPr>
        <p:spPr>
          <a:xfrm>
            <a:off x="6599684" y="6381961"/>
            <a:ext cx="329620" cy="36005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4-конечная звезда 57"/>
          <p:cNvSpPr/>
          <p:nvPr/>
        </p:nvSpPr>
        <p:spPr>
          <a:xfrm>
            <a:off x="9816528" y="1904523"/>
            <a:ext cx="445363" cy="27467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4-конечная звезда 58"/>
          <p:cNvSpPr/>
          <p:nvPr/>
        </p:nvSpPr>
        <p:spPr>
          <a:xfrm>
            <a:off x="11827228" y="552781"/>
            <a:ext cx="329358" cy="29335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4-конечная звезда 59"/>
          <p:cNvSpPr/>
          <p:nvPr/>
        </p:nvSpPr>
        <p:spPr>
          <a:xfrm>
            <a:off x="2336169" y="4175459"/>
            <a:ext cx="468244" cy="3581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 descr="https://st.depositphotos.com/1026684/1561/v/950/depositphotos_15613749-stock-illustration-uranus-planet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8261">
            <a:off x="10608323" y="2984449"/>
            <a:ext cx="1351676" cy="904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4-конечная звезда 62"/>
          <p:cNvSpPr/>
          <p:nvPr/>
        </p:nvSpPr>
        <p:spPr>
          <a:xfrm>
            <a:off x="8122605" y="73516"/>
            <a:ext cx="776268" cy="36288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3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547116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4" name="Picture 2" descr="https://ds03.infourok.ru/uploads/ex/026c/0004964b-6efe3115/2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46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mpic/466729/img_id2869052966737772303.jpeg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546"/>
            <a:ext cx="12504357" cy="70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842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2743" y="2030346"/>
            <a:ext cx="4082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3" name="Рисунок 2" descr="https://www.stihi.ru/pics/2015/07/27/98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6874">
            <a:off x="25249" y="289809"/>
            <a:ext cx="3293335" cy="202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867177" y="3267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</a:p>
          <a:p>
            <a:pPr lvl="0" algn="ctr"/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ЗВЕЗДОЧЕТ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4199221" y="150067"/>
            <a:ext cx="3507629" cy="1451387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СКАЗОК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mbdousad10.ucoz.ru/js/145-1456770_kartinki-po-zaprosu-gnom-v-osennem-le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96" y="79028"/>
            <a:ext cx="1656715" cy="1569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Блок-схема: узел 6"/>
          <p:cNvSpPr/>
          <p:nvPr/>
        </p:nvSpPr>
        <p:spPr>
          <a:xfrm rot="1475196">
            <a:off x="8930743" y="124894"/>
            <a:ext cx="3283247" cy="2358657"/>
          </a:xfrm>
          <a:prstGeom prst="flowChartConnector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irgid.ru/media/excursions_img_preview/c4f8d723-afc4-4ff1-9896-76449f251af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6" y="4796521"/>
            <a:ext cx="2009775" cy="1798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www.playcast.ru/uploads/2015/08/17/1471922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38" y="2486730"/>
            <a:ext cx="201930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.pinimg.com/originals/02/ee/c2/02eec291fda0f420a7178d7cc77ed2e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2402">
            <a:off x="8943839" y="866071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.pinimg.com/originals/02/ee/c2/02eec291fda0f420a7178d7cc77ed2e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193" y="99783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fontalpina.com/images/red-clipart-number-1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549">
            <a:off x="11121362" y="1616528"/>
            <a:ext cx="638175" cy="96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996224" y="2807884"/>
            <a:ext cx="2743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</a:t>
            </a:r>
          </a:p>
          <a:p>
            <a:pPr lvl="0"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6859257" y="1773569"/>
            <a:ext cx="2864109" cy="2316622"/>
          </a:xfrm>
          <a:prstGeom prst="flowChartConnec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44045" y="5258700"/>
            <a:ext cx="3859479" cy="14166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537" y="4796521"/>
            <a:ext cx="1972409" cy="1817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 descr="https://www.passionforum.ru/upload/159/u15989/096/44b19fbb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93" y="1451295"/>
            <a:ext cx="131445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www.passionforum.ru/upload/159/u15989/096/e76cc23a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57" y="3124270"/>
            <a:ext cx="771525" cy="7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www.passionforum.ru/upload/159/u15989/094/4c38dd85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12" y="3479069"/>
            <a:ext cx="751205" cy="74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pobeda26.ru/assets/img/img1/30540-61jhbhuheirthuer98ty54t-ert9wer9yt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81" y="5325769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s://cdn.pixabay.com/photo/2012/04/01/17/14/earth-23594_640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98" y="948"/>
            <a:ext cx="975004" cy="97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st.depositphotos.com/1381835/2439/i/950/depositphotos_24397803-stock-photo-black-earth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-100434" y="2778982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Стрелка вверх 22"/>
          <p:cNvSpPr/>
          <p:nvPr/>
        </p:nvSpPr>
        <p:spPr>
          <a:xfrm>
            <a:off x="1536973" y="2096588"/>
            <a:ext cx="311019" cy="28102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9990835">
            <a:off x="2661535" y="1975743"/>
            <a:ext cx="340483" cy="43214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 rot="1727735">
            <a:off x="4836432" y="1237056"/>
            <a:ext cx="351850" cy="469960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7521262" y="941444"/>
            <a:ext cx="1622738" cy="3792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0174310" y="2486730"/>
            <a:ext cx="283335" cy="25102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 rot="17315229">
            <a:off x="7117655" y="1841095"/>
            <a:ext cx="271652" cy="56269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20447005">
            <a:off x="4631530" y="3047567"/>
            <a:ext cx="2378393" cy="2886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https://st.depositphotos.com/1026684/1561/v/950/depositphotos_15613749-stock-illustration-uranus-planet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8261">
            <a:off x="10608323" y="2984449"/>
            <a:ext cx="1351676" cy="904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https://clipart-db.ru/file_content/rastr/planet-010.pn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144">
            <a:off x="3198820" y="1266117"/>
            <a:ext cx="897782" cy="8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4-конечная звезда 31"/>
          <p:cNvSpPr/>
          <p:nvPr/>
        </p:nvSpPr>
        <p:spPr>
          <a:xfrm>
            <a:off x="323262" y="4509315"/>
            <a:ext cx="408166" cy="29049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4-конечная звезда 32"/>
          <p:cNvSpPr/>
          <p:nvPr/>
        </p:nvSpPr>
        <p:spPr>
          <a:xfrm>
            <a:off x="2831776" y="6336406"/>
            <a:ext cx="398011" cy="27749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4-конечная звезда 33"/>
          <p:cNvSpPr/>
          <p:nvPr/>
        </p:nvSpPr>
        <p:spPr>
          <a:xfrm>
            <a:off x="1847992" y="3053296"/>
            <a:ext cx="332831" cy="19339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4-конечная звезда 34"/>
          <p:cNvSpPr/>
          <p:nvPr/>
        </p:nvSpPr>
        <p:spPr>
          <a:xfrm>
            <a:off x="323262" y="252363"/>
            <a:ext cx="604017" cy="3747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/>
          <p:nvPr/>
        </p:nvSpPr>
        <p:spPr>
          <a:xfrm>
            <a:off x="3612564" y="489464"/>
            <a:ext cx="234807" cy="23773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4-конечная звезда 36"/>
          <p:cNvSpPr/>
          <p:nvPr/>
        </p:nvSpPr>
        <p:spPr>
          <a:xfrm>
            <a:off x="4758080" y="2310067"/>
            <a:ext cx="254277" cy="19197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/>
          <p:nvPr/>
        </p:nvSpPr>
        <p:spPr>
          <a:xfrm>
            <a:off x="2618626" y="2281398"/>
            <a:ext cx="304565" cy="13630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4-конечная звезда 38"/>
          <p:cNvSpPr/>
          <p:nvPr/>
        </p:nvSpPr>
        <p:spPr>
          <a:xfrm>
            <a:off x="3669218" y="4888263"/>
            <a:ext cx="200103" cy="16201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4-конечная звезда 39"/>
          <p:cNvSpPr/>
          <p:nvPr/>
        </p:nvSpPr>
        <p:spPr>
          <a:xfrm>
            <a:off x="8588902" y="6093323"/>
            <a:ext cx="555098" cy="41071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5012357" y="4220749"/>
            <a:ext cx="302946" cy="19171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5836900" y="2611538"/>
            <a:ext cx="226615" cy="25202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4-конечная звезда 42"/>
          <p:cNvSpPr/>
          <p:nvPr/>
        </p:nvSpPr>
        <p:spPr>
          <a:xfrm>
            <a:off x="6963000" y="1840394"/>
            <a:ext cx="408596" cy="2909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4-конечная звезда 43"/>
          <p:cNvSpPr/>
          <p:nvPr/>
        </p:nvSpPr>
        <p:spPr>
          <a:xfrm>
            <a:off x="7503524" y="252363"/>
            <a:ext cx="310636" cy="28557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4-конечная звезда 44"/>
          <p:cNvSpPr/>
          <p:nvPr/>
        </p:nvSpPr>
        <p:spPr>
          <a:xfrm>
            <a:off x="11866344" y="143822"/>
            <a:ext cx="187730" cy="36873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9563906" y="4796414"/>
            <a:ext cx="407631" cy="24152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7814160" y="4333673"/>
            <a:ext cx="477151" cy="32088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11931081" y="6501238"/>
            <a:ext cx="260919" cy="23441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11866344" y="4220749"/>
            <a:ext cx="214949" cy="42363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331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4135" y="609600"/>
            <a:ext cx="5241702" cy="507492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“Планета цифр”.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predanue.ru/images/chisla-magiya-6672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918" y="0"/>
            <a:ext cx="9295771" cy="5808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7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404799/03d90ba6-8d25-4cf6-9853-bb0537c7e6e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31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ptcloud3.ams3.digitaloceanspaces.com/slides/pics/001/954/033/original/Slide5.jpg?14838681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81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stihi.ru/pics/2015/07/27/98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185">
            <a:off x="-61207" y="139303"/>
            <a:ext cx="2552700" cy="202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515" y="4301544"/>
            <a:ext cx="2756080" cy="24607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http://www.playcast.ru/uploads/2015/08/17/1471922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42" y="2175220"/>
            <a:ext cx="2094629" cy="19723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узел 5"/>
          <p:cNvSpPr/>
          <p:nvPr/>
        </p:nvSpPr>
        <p:spPr>
          <a:xfrm>
            <a:off x="4415007" y="128619"/>
            <a:ext cx="2627290" cy="212501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9442495" y="-22540"/>
            <a:ext cx="2768958" cy="242122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3953814" y="4930247"/>
            <a:ext cx="3776998" cy="175796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mbdousad10.ucoz.ru/js/145-1456770_kartinki-po-zaprosu-gnom-v-osennem-les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655" y="328170"/>
            <a:ext cx="1656715" cy="15690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878328" y="426344"/>
            <a:ext cx="2803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ПЛАНЕТА 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ЗВЕЗДОЧЕТ </a:t>
            </a:r>
            <a:endParaRPr lang="ru-RU" dirty="0"/>
          </a:p>
        </p:txBody>
      </p:sp>
      <p:pic>
        <p:nvPicPr>
          <p:cNvPr id="11" name="Рисунок 10" descr="https://pobeda26.ru/assets/img/img1/30540-61jhbhuheirthuer98ty54t-ert9wer9y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59" y="5143750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s://i.pinimg.com/originals/02/ee/c2/02eec291fda0f420a7178d7cc77ed2e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496" y="1459105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i.pinimg.com/originals/02/ee/c2/02eec291fda0f420a7178d7cc77ed2e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6950">
            <a:off x="9517740" y="1223675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fontalpina.com/images/red-clipart-number-14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907">
            <a:off x="10667904" y="56646"/>
            <a:ext cx="638175" cy="96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Блок-схема: узел 14"/>
          <p:cNvSpPr/>
          <p:nvPr/>
        </p:nvSpPr>
        <p:spPr>
          <a:xfrm>
            <a:off x="6777568" y="2268292"/>
            <a:ext cx="2527747" cy="2163650"/>
          </a:xfrm>
          <a:prstGeom prst="flowChartConnector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ПЛАЕТА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https://www.passionforum.ru/upload/159/u15989/096/44b19fbb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19" y="1865505"/>
            <a:ext cx="131445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www.passionforum.ru/upload/159/u15989/094/4c38dd85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96" y="3405885"/>
            <a:ext cx="751205" cy="74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www.passionforum.ru/upload/159/u15989/096/e76cc23a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18" y="3775455"/>
            <a:ext cx="771525" cy="744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2369713" y="2350374"/>
            <a:ext cx="1749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lvl="0"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https://cdn.pixabay.com/photo/2012/04/01/17/14/earth-23594_640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04" y="128619"/>
            <a:ext cx="1066800" cy="101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st.depositphotos.com/1381835/2439/i/950/depositphotos_24397803-stock-photo-black-earth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-90687" y="2573040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https://clip.cookdiary.net/sites/default/files/wallpaper/planets-clipart/188926/planets-clipart-transparent-background-188926-2899094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4181">
            <a:off x="10445137" y="2779771"/>
            <a:ext cx="1589742" cy="95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Стрелка вверх 23"/>
          <p:cNvSpPr/>
          <p:nvPr/>
        </p:nvSpPr>
        <p:spPr>
          <a:xfrm>
            <a:off x="1340195" y="5019725"/>
            <a:ext cx="45719" cy="45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>
            <a:off x="1124754" y="1890766"/>
            <a:ext cx="253353" cy="319571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 rot="1081493">
            <a:off x="4443374" y="1729632"/>
            <a:ext cx="233976" cy="406831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9553672">
            <a:off x="2731824" y="1589330"/>
            <a:ext cx="237584" cy="48783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6918411" y="1266318"/>
            <a:ext cx="2592141" cy="2017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9362742" y="1468082"/>
            <a:ext cx="397894" cy="32545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 rot="17182895">
            <a:off x="6444615" y="1720109"/>
            <a:ext cx="294974" cy="551146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4176386" y="2803620"/>
            <a:ext cx="2877797" cy="2354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https://st.depositphotos.com/1381835/2439/i/950/depositphotos_24397803-stock-photo-black-earth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2629945" y="-58853"/>
            <a:ext cx="1089528" cy="997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4-конечная звезда 33"/>
          <p:cNvSpPr/>
          <p:nvPr/>
        </p:nvSpPr>
        <p:spPr>
          <a:xfrm>
            <a:off x="463639" y="4519675"/>
            <a:ext cx="283336" cy="20297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4-конечная звезда 34"/>
          <p:cNvSpPr/>
          <p:nvPr/>
        </p:nvSpPr>
        <p:spPr>
          <a:xfrm>
            <a:off x="456170" y="2268292"/>
            <a:ext cx="422158" cy="24947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/>
          <p:nvPr/>
        </p:nvSpPr>
        <p:spPr>
          <a:xfrm>
            <a:off x="2862103" y="1579761"/>
            <a:ext cx="335891" cy="31100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4-конечная звезда 36"/>
          <p:cNvSpPr/>
          <p:nvPr/>
        </p:nvSpPr>
        <p:spPr>
          <a:xfrm>
            <a:off x="5591069" y="154351"/>
            <a:ext cx="426790" cy="20113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/>
          <p:nvPr/>
        </p:nvSpPr>
        <p:spPr>
          <a:xfrm>
            <a:off x="3860049" y="4420997"/>
            <a:ext cx="230292" cy="20016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4-конечная звезда 38"/>
          <p:cNvSpPr/>
          <p:nvPr/>
        </p:nvSpPr>
        <p:spPr>
          <a:xfrm>
            <a:off x="3244336" y="6318097"/>
            <a:ext cx="709478" cy="31468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4-конечная звезда 39"/>
          <p:cNvSpPr/>
          <p:nvPr/>
        </p:nvSpPr>
        <p:spPr>
          <a:xfrm>
            <a:off x="1596980" y="3647609"/>
            <a:ext cx="360609" cy="43874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5345790" y="4603967"/>
            <a:ext cx="420011" cy="32628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5701853" y="2436820"/>
            <a:ext cx="604067" cy="25644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4-конечная звезда 42"/>
          <p:cNvSpPr/>
          <p:nvPr/>
        </p:nvSpPr>
        <p:spPr>
          <a:xfrm>
            <a:off x="5842313" y="3537390"/>
            <a:ext cx="551738" cy="41493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4-конечная звезда 43"/>
          <p:cNvSpPr/>
          <p:nvPr/>
        </p:nvSpPr>
        <p:spPr>
          <a:xfrm>
            <a:off x="7139850" y="355485"/>
            <a:ext cx="318668" cy="32628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4-конечная звезда 44"/>
          <p:cNvSpPr/>
          <p:nvPr/>
        </p:nvSpPr>
        <p:spPr>
          <a:xfrm>
            <a:off x="8444856" y="5569535"/>
            <a:ext cx="475401" cy="3430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9079606" y="303712"/>
            <a:ext cx="482083" cy="21077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11709646" y="4028484"/>
            <a:ext cx="312500" cy="2730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10057301" y="2784383"/>
            <a:ext cx="488979" cy="35998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5756360" y="6474710"/>
            <a:ext cx="296348" cy="15806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4-конечная звезда 49"/>
          <p:cNvSpPr/>
          <p:nvPr/>
        </p:nvSpPr>
        <p:spPr>
          <a:xfrm>
            <a:off x="11865896" y="765412"/>
            <a:ext cx="156250" cy="2161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 descr="http://co8tula.ru/upload/iblock/74f/74fe2645eb62357ce06a9b4a394262cb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0" y="4829601"/>
            <a:ext cx="2276340" cy="1881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689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«НАЗОВИ планеты И </a:t>
            </a:r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расскажите про свою планету «Земля» 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80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1549628/b6e7ddce-d867-4e50-a992-cdc59bc69619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50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t3.ggpht.com/a/AGF-l78g7TtYPVEYwcuUzk8RmmPEvX0Nh6ERKV1Hiw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1" y="12879"/>
            <a:ext cx="7559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31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stihi.ru/pics/2015/07/27/98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866">
            <a:off x="18436" y="44096"/>
            <a:ext cx="2552700" cy="2028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6" y="4959438"/>
            <a:ext cx="1955308" cy="18049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Блок-схема: узел 5"/>
          <p:cNvSpPr/>
          <p:nvPr/>
        </p:nvSpPr>
        <p:spPr>
          <a:xfrm>
            <a:off x="4137253" y="61916"/>
            <a:ext cx="2794716" cy="235683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9339466" y="128789"/>
            <a:ext cx="2740918" cy="2369713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3876541" y="5153246"/>
            <a:ext cx="3940935" cy="1594229"/>
          </a:xfrm>
          <a:prstGeom prst="flowChartConnec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6968275" y="2375632"/>
            <a:ext cx="2653048" cy="2537138"/>
          </a:xfrm>
          <a:prstGeom prst="flowChartConnector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pobeda26.ru/assets/img/img1/30540-61jhbhuheirthuer98ty54t-ert9wer9y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31" y="5217491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s://mbdousad10.ucoz.ru/js/145-1456770_kartinki-po-zaprosu-gnom-v-osennem-les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20" y="349125"/>
            <a:ext cx="165671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www.passionforum.ru/upload/159/u15989/094/4c38dd8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62" y="3694071"/>
            <a:ext cx="751205" cy="74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www.passionforum.ru/upload/159/u15989/096/e76cc23a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635" y="4168550"/>
            <a:ext cx="771525" cy="74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www.passionforum.ru/upload/159/u15989/096/44b19fbb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67" y="2178039"/>
            <a:ext cx="131445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.pinimg.com/originals/02/ee/c2/02eec291fda0f420a7178d7cc77ed2ee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20" y="1280892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.pinimg.com/originals/02/ee/c2/02eec291fda0f420a7178d7cc77ed2ee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2713">
            <a:off x="10271774" y="20794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fontalpina.com/images/red-clipart-number-14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688">
            <a:off x="11129628" y="1354981"/>
            <a:ext cx="638175" cy="9601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 rot="20910265">
            <a:off x="263777" y="449202"/>
            <a:ext cx="2608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lvl="0"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ЗВЕЗДОЧЕТ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888642" y="5153246"/>
            <a:ext cx="64395" cy="642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>
            <a:off x="5108435" y="2276670"/>
            <a:ext cx="223419" cy="290869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6931969" y="1019439"/>
            <a:ext cx="2472659" cy="2157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0573555" y="2547540"/>
            <a:ext cx="210965" cy="24644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лево 27"/>
          <p:cNvSpPr/>
          <p:nvPr/>
        </p:nvSpPr>
        <p:spPr>
          <a:xfrm rot="1149756">
            <a:off x="3868139" y="5116595"/>
            <a:ext cx="6538287" cy="15654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4137253" y="3433447"/>
            <a:ext cx="2861745" cy="2054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>
            <a:off x="708338" y="1918210"/>
            <a:ext cx="180304" cy="32671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19521879">
            <a:off x="2359819" y="1663123"/>
            <a:ext cx="151042" cy="49646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33" name="Рисунок 32" descr="http://www.playcast.ru/uploads/2015/08/17/14719223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95" y="2373077"/>
            <a:ext cx="2821278" cy="263047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Прямоугольник 35"/>
          <p:cNvSpPr/>
          <p:nvPr/>
        </p:nvSpPr>
        <p:spPr>
          <a:xfrm rot="20850781">
            <a:off x="2162627" y="2807599"/>
            <a:ext cx="2290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endParaRPr lang="ru-RU" sz="2800" dirty="0"/>
          </a:p>
        </p:txBody>
      </p:sp>
      <p:sp>
        <p:nvSpPr>
          <p:cNvPr id="37" name="4-конечная звезда 36"/>
          <p:cNvSpPr/>
          <p:nvPr/>
        </p:nvSpPr>
        <p:spPr>
          <a:xfrm>
            <a:off x="309093" y="2647939"/>
            <a:ext cx="399245" cy="36571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/>
          <p:nvPr/>
        </p:nvSpPr>
        <p:spPr>
          <a:xfrm>
            <a:off x="309093" y="4540660"/>
            <a:ext cx="399245" cy="22452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4-конечная звезда 38"/>
          <p:cNvSpPr/>
          <p:nvPr/>
        </p:nvSpPr>
        <p:spPr>
          <a:xfrm>
            <a:off x="2830876" y="5950360"/>
            <a:ext cx="401721" cy="39892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4-конечная звезда 39"/>
          <p:cNvSpPr/>
          <p:nvPr/>
        </p:nvSpPr>
        <p:spPr>
          <a:xfrm>
            <a:off x="4027859" y="4765183"/>
            <a:ext cx="473777" cy="45230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3015938" y="1871286"/>
            <a:ext cx="745928" cy="44314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5758947" y="2742086"/>
            <a:ext cx="604922" cy="37575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4-конечная звезда 42"/>
          <p:cNvSpPr/>
          <p:nvPr/>
        </p:nvSpPr>
        <p:spPr>
          <a:xfrm>
            <a:off x="8025819" y="6244019"/>
            <a:ext cx="498224" cy="51351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4-конечная звезда 43"/>
          <p:cNvSpPr/>
          <p:nvPr/>
        </p:nvSpPr>
        <p:spPr>
          <a:xfrm>
            <a:off x="8844969" y="181682"/>
            <a:ext cx="670539" cy="51557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4-конечная звезда 44"/>
          <p:cNvSpPr/>
          <p:nvPr/>
        </p:nvSpPr>
        <p:spPr>
          <a:xfrm>
            <a:off x="11448715" y="3551789"/>
            <a:ext cx="449485" cy="36767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10044512" y="3779761"/>
            <a:ext cx="341111" cy="32760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9657629" y="5217491"/>
            <a:ext cx="269254" cy="24315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>
            <a:off x="7160654" y="1719042"/>
            <a:ext cx="433184" cy="33889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-конечная звезда 48"/>
          <p:cNvSpPr/>
          <p:nvPr/>
        </p:nvSpPr>
        <p:spPr>
          <a:xfrm>
            <a:off x="11772700" y="2742086"/>
            <a:ext cx="419300" cy="37575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4-конечная звезда 49"/>
          <p:cNvSpPr/>
          <p:nvPr/>
        </p:nvSpPr>
        <p:spPr>
          <a:xfrm>
            <a:off x="5811158" y="3919468"/>
            <a:ext cx="380347" cy="33210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4-конечная звезда 50"/>
          <p:cNvSpPr/>
          <p:nvPr/>
        </p:nvSpPr>
        <p:spPr>
          <a:xfrm>
            <a:off x="11772700" y="197612"/>
            <a:ext cx="307684" cy="4093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4-конечная звезда 51"/>
          <p:cNvSpPr/>
          <p:nvPr/>
        </p:nvSpPr>
        <p:spPr>
          <a:xfrm>
            <a:off x="10453754" y="2306333"/>
            <a:ext cx="225283" cy="20449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 descr="http://co8tula.ru/upload/iblock/74f/74fe2645eb62357ce06a9b4a394262cb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0" y="4829601"/>
            <a:ext cx="2276340" cy="1881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Рисунок 53" descr="https://cdn.pixabay.com/photo/2012/04/01/17/14/earth-23594_640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34" y="64250"/>
            <a:ext cx="1066800" cy="101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 descr="https://clip.cookdiary.net/sites/default/files/wallpaper/planets-clipart/188926/planets-clipart-transparent-background-188926-2899094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4181">
            <a:off x="10544216" y="2795648"/>
            <a:ext cx="1589742" cy="95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 descr="https://st.depositphotos.com/1381835/2439/i/950/depositphotos_24397803-stock-photo-black-earth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8435795" y="5266019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 descr="https://st.depositphotos.com/1381835/2439/i/950/depositphotos_24397803-stock-photo-black-earth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3008948" y="127485"/>
            <a:ext cx="826253" cy="672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182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39599" cy="6858000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“Планета времени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35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5166360"/>
          </a:xfrm>
        </p:spPr>
        <p:txBody>
          <a:bodyPr>
            <a:normAutofit/>
          </a:bodyPr>
          <a:lstStyle/>
          <a:p>
            <a:pPr algn="ctr"/>
            <a: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Ходит сама – и снег, и лёд,</a:t>
            </a:r>
            <a:b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уходит – слёзы льёт.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419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776003/bc1d1a84-1f6e-4217-a5fa-3795f71f0108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55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70079" cy="6858000"/>
          </a:xfrm>
        </p:spPr>
        <p:txBody>
          <a:bodyPr>
            <a:normAutofit/>
          </a:bodyPr>
          <a:lstStyle/>
          <a:p>
            <a:pPr algn="ctr"/>
            <a: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Шагает красавица,</a:t>
            </a:r>
            <a:b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Легко земли касается.</a:t>
            </a:r>
            <a:b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Идёт на поле, на реку,</a:t>
            </a:r>
            <a:b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по снежку, и по цветку.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06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2.wp.com/o-krohe.ru/images/article/orig/2018/07/dyhatelnaya-gimnastika-dlya-detej-effektivnye-uprazhneniya-i-tehnika-vypolneniya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91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3krsl.dou.spb.ru/images/2018/%D0%BC%D0%B0%D1%80%D1%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75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Солнце печёт,</a:t>
            </a:r>
            <a:b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Липа цветёт,</a:t>
            </a:r>
            <a:b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Рожь поспевает,</a:t>
            </a:r>
            <a:b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9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Когда это бывает?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498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224463/ad3d23e2-3db6-4726-97dd-c07a6fe68416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714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917679" cy="6858000"/>
          </a:xfrm>
        </p:spPr>
        <p:txBody>
          <a:bodyPr>
            <a:normAutofit/>
          </a:bodyPr>
          <a:lstStyle/>
          <a:p>
            <a:pPr algn="ctr"/>
            <a:r>
              <a:rPr lang="ru-RU" sz="53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Несу я урожаи,</a:t>
            </a:r>
            <a:br>
              <a:rPr lang="ru-RU" sz="53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53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Поля вновь засеваю,</a:t>
            </a:r>
            <a:br>
              <a:rPr lang="ru-RU" sz="53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53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Птиц к югу отправляю,</a:t>
            </a:r>
            <a:br>
              <a:rPr lang="ru-RU" sz="53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53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Деревья раздеваю.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6113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ontent-2.foto.my.mail.ru/community/elektronnaya/_groupsphoto/h-14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98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stihi.ru/pics/2015/07/27/98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" y="53906"/>
            <a:ext cx="2552700" cy="2028825"/>
          </a:xfrm>
          <a:prstGeom prst="ellipse">
            <a:avLst/>
          </a:prstGeom>
          <a:solidFill>
            <a:srgbClr val="FFFF00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80" y="5146046"/>
            <a:ext cx="2247869" cy="2059900"/>
          </a:xfrm>
          <a:prstGeom prst="ellipse">
            <a:avLst/>
          </a:prstGeom>
          <a:solidFill>
            <a:srgbClr val="FFFF00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Блок-схема: узел 5"/>
          <p:cNvSpPr/>
          <p:nvPr/>
        </p:nvSpPr>
        <p:spPr>
          <a:xfrm>
            <a:off x="3460929" y="276897"/>
            <a:ext cx="2642048" cy="190718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9667741" y="1"/>
            <a:ext cx="2524259" cy="246097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4382000" y="5235382"/>
            <a:ext cx="3254383" cy="132100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6782874" y="1887157"/>
            <a:ext cx="3290684" cy="2883606"/>
          </a:xfrm>
          <a:prstGeom prst="flowChartConnector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www.passionforum.ru/upload/159/u15989/096/44b19fbb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92" y="1735607"/>
            <a:ext cx="131445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www.passionforum.ru/upload/159/u15989/096/e76cc23a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307" y="3780906"/>
            <a:ext cx="1249251" cy="98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www.passionforum.ru/upload/159/u15989/094/4c38dd8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85" y="3440403"/>
            <a:ext cx="1178284" cy="112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mbdousad10.ucoz.ru/js/145-1456770_kartinki-po-zaprosu-gnom-v-osennem-les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60" y="525640"/>
            <a:ext cx="165671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i.pinimg.com/originals/02/ee/c2/02eec291fda0f420a7178d7cc77ed2ee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5383">
            <a:off x="10473350" y="-91989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i.pinimg.com/originals/02/ee/c2/02eec291fda0f420a7178d7cc77ed2ee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10" y="1268177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fontalpina.com/images/red-clipart-number-14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285" y="1327112"/>
            <a:ext cx="638175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co8tula.ru/upload/iblock/74f/74fe2645eb62357ce06a9b4a394262cb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0" y="4829601"/>
            <a:ext cx="2276340" cy="1881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112500"/>
          </a:effectLst>
        </p:spPr>
      </p:pic>
      <p:pic>
        <p:nvPicPr>
          <p:cNvPr id="18" name="Рисунок 17" descr="https://pobeda26.ru/assets/img/img1/30540-61jhbhuheirthuer98ty54t-ert9wer9yt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11" y="5255130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 вверх 19"/>
          <p:cNvSpPr/>
          <p:nvPr/>
        </p:nvSpPr>
        <p:spPr>
          <a:xfrm>
            <a:off x="5009882" y="2111655"/>
            <a:ext cx="180304" cy="321590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20922675">
            <a:off x="5942084" y="1136592"/>
            <a:ext cx="3975132" cy="1800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10577310" y="2460979"/>
            <a:ext cx="189428" cy="27422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669100" y="3156372"/>
            <a:ext cx="3329322" cy="4827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>
            <a:off x="772732" y="1887157"/>
            <a:ext cx="160508" cy="305833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9464211">
            <a:off x="2328860" y="1524826"/>
            <a:ext cx="321972" cy="49850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28" name="Рисунок 27" descr="http://www.playcast.ru/uploads/2015/08/17/14719223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53" y="2361999"/>
            <a:ext cx="2019300" cy="201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29" name="Стрелка влево 28"/>
          <p:cNvSpPr/>
          <p:nvPr/>
        </p:nvSpPr>
        <p:spPr>
          <a:xfrm rot="1366585">
            <a:off x="3398767" y="4803065"/>
            <a:ext cx="6911276" cy="17036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20926814">
            <a:off x="9820987" y="5100923"/>
            <a:ext cx="2406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312520" y="5338559"/>
            <a:ext cx="2461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579410" y="2477718"/>
            <a:ext cx="2456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 descr="https://clip.cookdiary.net/sites/default/files/wallpaper/planets-clipart/188926/planets-clipart-transparent-background-188926-2899094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871">
            <a:off x="-250071" y="2881467"/>
            <a:ext cx="1562100" cy="955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4-конечная звезда 2"/>
          <p:cNvSpPr/>
          <p:nvPr/>
        </p:nvSpPr>
        <p:spPr>
          <a:xfrm>
            <a:off x="231820" y="2514350"/>
            <a:ext cx="425003" cy="26748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138180" y="4134118"/>
            <a:ext cx="376975" cy="247181"/>
          </a:xfrm>
          <a:prstGeom prst="star4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2987899" y="6137788"/>
            <a:ext cx="360608" cy="2641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4-конечная звезда 22"/>
          <p:cNvSpPr/>
          <p:nvPr/>
        </p:nvSpPr>
        <p:spPr>
          <a:xfrm>
            <a:off x="4790941" y="3639101"/>
            <a:ext cx="399245" cy="3791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-конечная звезда 23"/>
          <p:cNvSpPr/>
          <p:nvPr/>
        </p:nvSpPr>
        <p:spPr>
          <a:xfrm>
            <a:off x="2034571" y="4738039"/>
            <a:ext cx="409603" cy="20820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4-конечная звезда 33"/>
          <p:cNvSpPr/>
          <p:nvPr/>
        </p:nvSpPr>
        <p:spPr>
          <a:xfrm>
            <a:off x="2414520" y="1887157"/>
            <a:ext cx="702167" cy="40007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4-конечная звезда 34"/>
          <p:cNvSpPr/>
          <p:nvPr/>
        </p:nvSpPr>
        <p:spPr>
          <a:xfrm>
            <a:off x="2824460" y="276897"/>
            <a:ext cx="524047" cy="47236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/>
          <p:nvPr/>
        </p:nvSpPr>
        <p:spPr>
          <a:xfrm>
            <a:off x="6892555" y="525640"/>
            <a:ext cx="319614" cy="54330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4-конечная звезда 36"/>
          <p:cNvSpPr/>
          <p:nvPr/>
        </p:nvSpPr>
        <p:spPr>
          <a:xfrm>
            <a:off x="8126569" y="6137788"/>
            <a:ext cx="824248" cy="44830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/>
          <p:nvPr/>
        </p:nvSpPr>
        <p:spPr>
          <a:xfrm>
            <a:off x="11951594" y="53906"/>
            <a:ext cx="141866" cy="47173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4-конечная звезда 38"/>
          <p:cNvSpPr/>
          <p:nvPr/>
        </p:nvSpPr>
        <p:spPr>
          <a:xfrm>
            <a:off x="9667741" y="5203240"/>
            <a:ext cx="405817" cy="34755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4-конечная звезда 39"/>
          <p:cNvSpPr/>
          <p:nvPr/>
        </p:nvSpPr>
        <p:spPr>
          <a:xfrm>
            <a:off x="4610637" y="2477718"/>
            <a:ext cx="579549" cy="510181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1300766" y="3780906"/>
            <a:ext cx="454487" cy="35321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4-конечная звезда 41"/>
          <p:cNvSpPr/>
          <p:nvPr/>
        </p:nvSpPr>
        <p:spPr>
          <a:xfrm>
            <a:off x="11455285" y="2675407"/>
            <a:ext cx="319087" cy="48096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4-конечная звезда 42"/>
          <p:cNvSpPr/>
          <p:nvPr/>
        </p:nvSpPr>
        <p:spPr>
          <a:xfrm>
            <a:off x="6183234" y="123611"/>
            <a:ext cx="412124" cy="38817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4-конечная звезда 43"/>
          <p:cNvSpPr/>
          <p:nvPr/>
        </p:nvSpPr>
        <p:spPr>
          <a:xfrm>
            <a:off x="7972023" y="5146046"/>
            <a:ext cx="399245" cy="19251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4-конечная звезда 44"/>
          <p:cNvSpPr/>
          <p:nvPr/>
        </p:nvSpPr>
        <p:spPr>
          <a:xfrm>
            <a:off x="6998422" y="2675407"/>
            <a:ext cx="213747" cy="10643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4-конечная звезда 45"/>
          <p:cNvSpPr/>
          <p:nvPr/>
        </p:nvSpPr>
        <p:spPr>
          <a:xfrm>
            <a:off x="10073558" y="525640"/>
            <a:ext cx="503752" cy="22362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 descr="https://cdn.pixabay.com/photo/2012/04/01/17/14/earth-23594_640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127545"/>
            <a:ext cx="1066800" cy="101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 descr="https://clip.cookdiary.net/sites/default/files/wallpaper/planets-clipart/188926/planets-clipart-transparent-background-188926-2899094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4181">
            <a:off x="10622795" y="3539814"/>
            <a:ext cx="1589742" cy="95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 descr="https://st.depositphotos.com/1381835/2439/i/950/depositphotos_24397803-stock-photo-black-earth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5515474" y="1799397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s://st.depositphotos.com/1381835/2439/i/950/depositphotos_24397803-stock-photo-black-earth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3764481" y="4273807"/>
            <a:ext cx="772749" cy="849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8994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«Расшифруй слово»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7314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galerey-room.ru/images/203044_138393184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46" y="254409"/>
            <a:ext cx="20478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rs.mds.yandex.net/get-pdb/1626167/11c75786-c6ae-4c56-a782-a89bae972858/s12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076" y="254409"/>
            <a:ext cx="2057400" cy="190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elets-adm.ru/assets/images/resources/9564/af3523c21371d72e46b366726f5645402c69aa9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5" y="4126424"/>
            <a:ext cx="149542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://i.siteapi.org/oovLVuoCymlVAWriN8k8lp4DO1I=/0x0:1200x832/d1f50234cab7c3f.ru.s.siteapi.org/img/4ntv0chjhhmoo0ckgw8kocwgccws8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9" y="568880"/>
            <a:ext cx="189547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png.rinvik.ru/files/zelenaya-elka-vid-sboku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58" y="337939"/>
            <a:ext cx="19335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https://png.rinvik.ru/files/zelenaya-elka-vid-sboku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17" y="3652740"/>
            <a:ext cx="19335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Стакан воды 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972" y="3954484"/>
            <a:ext cx="170497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https://png.rinvik.ru/files/Limon-vid-sverhu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08" y="4168117"/>
            <a:ext cx="19907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 descr="Ананас на прозрачном фоне - фрукты, ананас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776" y="3911524"/>
            <a:ext cx="14382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pngicon.ru/file/uploads/kastrjulja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55" y="3781146"/>
            <a:ext cx="226695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Дневник ruslana75 : LiveInternet - Российский Сервис Онлайн-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21" y="-900023"/>
            <a:ext cx="3941339" cy="394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Рюкзак 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70" y="3719415"/>
            <a:ext cx="1895475" cy="189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7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zezete2.z.e.pic.centerblog.net/o/3eef352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0" y="3543660"/>
            <a:ext cx="2317074" cy="218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png.rinvik.ru/files/zelenaya-elka-vid-sboku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75" y="3736591"/>
            <a:ext cx="1657993" cy="232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Шляпа, Шляпа Женский, Шляпа Женщина, Пляжная Шляп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8" y="459477"/>
            <a:ext cx="212407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Огурец 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63" y="598723"/>
            <a:ext cx="215265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vatars.mds.yandex.net/get-pdb/918543/e13ce4f9-7dc3-40ef-a068-d2abe997b192/s1200?webp=fals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35" y="446323"/>
            <a:ext cx="187642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lipart-best.com/img/apricot/apricot-clip-art-7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009" y="-72189"/>
            <a:ext cx="26193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avatars.mds.yandex.net/get-pdb/1734828/1f80a822-4a73-49b1-ad87-852350e87140/s120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39" y="4070174"/>
            <a:ext cx="1714736" cy="19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pngicon.ru/file/uploads/kastrjulja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389" y="281403"/>
            <a:ext cx="226695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://i.siteapi.org/oovLVuoCymlVAWriN8k8lp4DO1I=/0x0:1200x832/d1f50234cab7c3f.ru.s.siteapi.org/img/4ntv0chjhhmoo0ckgw8kocwgccws8w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5" y="4345085"/>
            <a:ext cx="189547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cdn.pixabay.com/photo/2012/04/11/17/00/thread-28941__480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68" y="4096636"/>
            <a:ext cx="2875734" cy="202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https://twistedink.co/wp-content/uploads/2018/02/Pin-Cushion-02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25" y="3917085"/>
            <a:ext cx="2947670" cy="19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9196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Спасибо,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вам ребята за помощь.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очень приятно с вами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познакомиться,</a:t>
            </a:r>
            <a:b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вам  пора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домой.</a:t>
            </a:r>
            <a:b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свидания.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41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узел 14"/>
          <p:cNvSpPr/>
          <p:nvPr/>
        </p:nvSpPr>
        <p:spPr>
          <a:xfrm>
            <a:off x="9504608" y="477543"/>
            <a:ext cx="2687392" cy="1622738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ЦИФР »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6622387" y="1044918"/>
            <a:ext cx="3046755" cy="258446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</a:p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СЛОВ»</a:t>
            </a:r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65" descr="https://clip.cookdiary.net/sites/default/files/wallpaper/planets-clipart/188926/planets-clipart-transparent-background-188926-289909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84" y="5732682"/>
            <a:ext cx="1562100" cy="95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clipart-db.ru/file_content/rastr/planet-01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37" y="3803670"/>
            <a:ext cx="881512" cy="8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узел 5"/>
          <p:cNvSpPr/>
          <p:nvPr/>
        </p:nvSpPr>
        <p:spPr>
          <a:xfrm>
            <a:off x="3963083" y="3868521"/>
            <a:ext cx="3985951" cy="2140406"/>
          </a:xfrm>
          <a:prstGeom prst="flowChartConnector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ПЛАНЕТА  </a:t>
            </a:r>
          </a:p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5710376" y="2542906"/>
            <a:ext cx="522999" cy="62462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7907628" y="5663127"/>
            <a:ext cx="659713" cy="61219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 rot="1901228">
            <a:off x="11214137" y="3021833"/>
            <a:ext cx="798490" cy="8132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49661" y="2165383"/>
            <a:ext cx="418967" cy="5215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4-конечная звезда 22"/>
          <p:cNvSpPr/>
          <p:nvPr/>
        </p:nvSpPr>
        <p:spPr>
          <a:xfrm>
            <a:off x="8359834" y="111600"/>
            <a:ext cx="415014" cy="312364"/>
          </a:xfrm>
          <a:prstGeom prst="star4">
            <a:avLst>
              <a:gd name="adj" fmla="val 248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но 1 24"/>
          <p:cNvSpPr/>
          <p:nvPr/>
        </p:nvSpPr>
        <p:spPr>
          <a:xfrm rot="2004352">
            <a:off x="155230" y="6225607"/>
            <a:ext cx="631065" cy="38305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26" name="4-конечная звезда 25"/>
          <p:cNvSpPr/>
          <p:nvPr/>
        </p:nvSpPr>
        <p:spPr>
          <a:xfrm>
            <a:off x="1860594" y="5165133"/>
            <a:ext cx="264017" cy="22035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4-конечная звезда 27"/>
          <p:cNvSpPr/>
          <p:nvPr/>
        </p:nvSpPr>
        <p:spPr>
          <a:xfrm>
            <a:off x="1596577" y="5034176"/>
            <a:ext cx="837530" cy="22966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091755" y="-22745"/>
            <a:ext cx="3507629" cy="145138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СКАЗОК»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 descr="https://clipart-db.ru/file_content/rastr/planet-01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144">
            <a:off x="2852018" y="326739"/>
            <a:ext cx="897782" cy="8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clip.cookdiary.net/sites/default/files/wallpaper/planets-clipart/188926/planets-clipart-transparent-background-188926-289909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871">
            <a:off x="9890928" y="2451114"/>
            <a:ext cx="1562100" cy="95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6-конечная звезда 42"/>
          <p:cNvSpPr/>
          <p:nvPr/>
        </p:nvSpPr>
        <p:spPr>
          <a:xfrm>
            <a:off x="5626070" y="6325518"/>
            <a:ext cx="489397" cy="383051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6" name="4-конечная звезда 45"/>
          <p:cNvSpPr/>
          <p:nvPr/>
        </p:nvSpPr>
        <p:spPr>
          <a:xfrm rot="1894675">
            <a:off x="11519593" y="6310668"/>
            <a:ext cx="415014" cy="312364"/>
          </a:xfrm>
          <a:prstGeom prst="star4">
            <a:avLst>
              <a:gd name="adj" fmla="val 248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4-конечная звезда 3"/>
          <p:cNvSpPr/>
          <p:nvPr/>
        </p:nvSpPr>
        <p:spPr>
          <a:xfrm>
            <a:off x="3644440" y="1121012"/>
            <a:ext cx="537186" cy="16742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6039340" y="4139010"/>
            <a:ext cx="232303" cy="3019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6374701" y="5669927"/>
            <a:ext cx="274286" cy="23053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-конечная звезда 20"/>
          <p:cNvSpPr/>
          <p:nvPr/>
        </p:nvSpPr>
        <p:spPr>
          <a:xfrm>
            <a:off x="8977706" y="5242392"/>
            <a:ext cx="276242" cy="18100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4-конечная звезда 23"/>
          <p:cNvSpPr/>
          <p:nvPr/>
        </p:nvSpPr>
        <p:spPr>
          <a:xfrm>
            <a:off x="10848304" y="4309251"/>
            <a:ext cx="227527" cy="21785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4-конечная звезда 26"/>
          <p:cNvSpPr/>
          <p:nvPr/>
        </p:nvSpPr>
        <p:spPr>
          <a:xfrm>
            <a:off x="11214137" y="1790163"/>
            <a:ext cx="254395" cy="16742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4-конечная звезда 29"/>
          <p:cNvSpPr/>
          <p:nvPr/>
        </p:nvSpPr>
        <p:spPr>
          <a:xfrm>
            <a:off x="7111044" y="680364"/>
            <a:ext cx="223363" cy="2627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4-конечная звезда 30"/>
          <p:cNvSpPr/>
          <p:nvPr/>
        </p:nvSpPr>
        <p:spPr>
          <a:xfrm>
            <a:off x="1247911" y="216396"/>
            <a:ext cx="382064" cy="335526"/>
          </a:xfrm>
          <a:prstGeom prst="star4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4-конечная звезда 32"/>
          <p:cNvSpPr/>
          <p:nvPr/>
        </p:nvSpPr>
        <p:spPr>
          <a:xfrm>
            <a:off x="4033038" y="3492450"/>
            <a:ext cx="326100" cy="21225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4-конечная звезда 34"/>
          <p:cNvSpPr/>
          <p:nvPr/>
        </p:nvSpPr>
        <p:spPr>
          <a:xfrm>
            <a:off x="2107940" y="6275325"/>
            <a:ext cx="192183" cy="1418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/>
          <p:nvPr/>
        </p:nvSpPr>
        <p:spPr>
          <a:xfrm>
            <a:off x="4627033" y="1046320"/>
            <a:ext cx="114232" cy="17776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4-конечная звезда 36"/>
          <p:cNvSpPr/>
          <p:nvPr/>
        </p:nvSpPr>
        <p:spPr>
          <a:xfrm>
            <a:off x="8923252" y="1104978"/>
            <a:ext cx="432596" cy="26204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4-конечная звезда 40"/>
          <p:cNvSpPr/>
          <p:nvPr/>
        </p:nvSpPr>
        <p:spPr>
          <a:xfrm>
            <a:off x="7541437" y="2988893"/>
            <a:ext cx="410630" cy="35727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4-конечная звезда 43"/>
          <p:cNvSpPr/>
          <p:nvPr/>
        </p:nvSpPr>
        <p:spPr>
          <a:xfrm>
            <a:off x="2594629" y="191356"/>
            <a:ext cx="418967" cy="26777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4-конечная звезда 46"/>
          <p:cNvSpPr/>
          <p:nvPr/>
        </p:nvSpPr>
        <p:spPr>
          <a:xfrm>
            <a:off x="11214137" y="129385"/>
            <a:ext cx="771531" cy="27679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4-конечная звезда 47"/>
          <p:cNvSpPr/>
          <p:nvPr/>
        </p:nvSpPr>
        <p:spPr>
          <a:xfrm rot="19085401">
            <a:off x="2862077" y="6015150"/>
            <a:ext cx="499575" cy="62504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 descr="https://pobeda26.ru/assets/img/img1/30540-61jhbhuheirthuer98ty54t-ert9wer9y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67" y="4304281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s://fontalpina.com/images/red-clipart-number-1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531" y="1288912"/>
            <a:ext cx="638175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https://www.passionforum.ru/upload/159/u15989/096/44b19fbb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70" y="1387302"/>
            <a:ext cx="1143846" cy="64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https://www.passionforum.ru/upload/159/u15989/094/4c38dd85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56" y="2816810"/>
            <a:ext cx="685800" cy="6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 descr="https://www.passionforum.ru/upload/159/u15989/096/e76cc23a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49" y="1300198"/>
            <a:ext cx="725165" cy="71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67" y="4741725"/>
            <a:ext cx="1972409" cy="1817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Рисунок 54" descr="https://mbdousad10.ucoz.ru/js/145-1456770_kartinki-po-zaprosu-gnom-v-osennem-les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74" y="-238199"/>
            <a:ext cx="165671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 descr="https://i.pinimg.com/originals/02/ee/c2/02eec291fda0f420a7178d7cc77ed2ee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922" y="112475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 descr="https://st.depositphotos.com/1381835/2439/i/950/depositphotos_24397803-stock-photo-black-earth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15560" y="2824685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Рисунок 62" descr="https://pbs.twimg.com/ext_tw_video_thumb/1181621612090671107/pu/img/OgIbavbklKi7aWf3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65">
            <a:off x="8640548" y="-9467"/>
            <a:ext cx="1514475" cy="851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https://cdn.pixabay.com/photo/2012/04/01/17/14/earth-23594_640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59" y="3644141"/>
            <a:ext cx="1067290" cy="102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Рисунок 59" descr="https://irgid.ru/media/excursions_img_preview/c4f8d723-afc4-4ff1-9896-76449f251af4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" y="4728195"/>
            <a:ext cx="2219145" cy="19832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4-конечная звезда 15"/>
          <p:cNvSpPr/>
          <p:nvPr/>
        </p:nvSpPr>
        <p:spPr>
          <a:xfrm rot="20044510">
            <a:off x="3125416" y="4523201"/>
            <a:ext cx="766090" cy="4467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4-конечная звезда 38"/>
          <p:cNvSpPr/>
          <p:nvPr/>
        </p:nvSpPr>
        <p:spPr>
          <a:xfrm rot="1304623">
            <a:off x="224524" y="4534569"/>
            <a:ext cx="841816" cy="4996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 descr="https://www.stihi.ru/pics/2015/07/27/9866.jp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0" y="-941"/>
            <a:ext cx="2802970" cy="2321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888059" y="329096"/>
            <a:ext cx="2181096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ЗВЕЗДОЧЕТ</a:t>
            </a:r>
            <a:endParaRPr lang="ru-RU" dirty="0"/>
          </a:p>
        </p:txBody>
      </p:sp>
      <p:pic>
        <p:nvPicPr>
          <p:cNvPr id="67" name="Рисунок 66" descr="http://www.playcast.ru/uploads/2015/08/17/14719223.pn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88" y="1654338"/>
            <a:ext cx="20193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Прямоугольник 55"/>
          <p:cNvSpPr/>
          <p:nvPr/>
        </p:nvSpPr>
        <p:spPr>
          <a:xfrm rot="21136369">
            <a:off x="2585663" y="2176591"/>
            <a:ext cx="2317422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5-конечная звезда 56"/>
          <p:cNvSpPr/>
          <p:nvPr/>
        </p:nvSpPr>
        <p:spPr>
          <a:xfrm>
            <a:off x="2526888" y="2049146"/>
            <a:ext cx="388299" cy="3556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верх 1"/>
          <p:cNvSpPr/>
          <p:nvPr/>
        </p:nvSpPr>
        <p:spPr>
          <a:xfrm>
            <a:off x="1247911" y="2165383"/>
            <a:ext cx="348666" cy="25628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9035414">
            <a:off x="2733341" y="1779760"/>
            <a:ext cx="343437" cy="34841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695545">
            <a:off x="4810158" y="1354585"/>
            <a:ext cx="322913" cy="279936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674622">
            <a:off x="7541437" y="805777"/>
            <a:ext cx="2152430" cy="1941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низ 57"/>
          <p:cNvSpPr/>
          <p:nvPr/>
        </p:nvSpPr>
        <p:spPr>
          <a:xfrm>
            <a:off x="9802839" y="1877655"/>
            <a:ext cx="211848" cy="31565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>
            <a:off x="4543069" y="2107277"/>
            <a:ext cx="2220582" cy="2938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лево 70"/>
          <p:cNvSpPr/>
          <p:nvPr/>
        </p:nvSpPr>
        <p:spPr>
          <a:xfrm rot="1603440">
            <a:off x="4270536" y="3981779"/>
            <a:ext cx="5729053" cy="2481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934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1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узел 14"/>
          <p:cNvSpPr/>
          <p:nvPr/>
        </p:nvSpPr>
        <p:spPr>
          <a:xfrm>
            <a:off x="9504608" y="477543"/>
            <a:ext cx="2687392" cy="1622738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ЦИФР »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6622387" y="1044918"/>
            <a:ext cx="3046755" cy="258446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</a:t>
            </a:r>
          </a:p>
          <a:p>
            <a:pPr algn="ctr"/>
            <a:r>
              <a:rPr lang="ru-RU" sz="2400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СЛОВ»</a:t>
            </a:r>
            <a:endParaRPr lang="ru-RU" sz="24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65" descr="https://clip.cookdiary.net/sites/default/files/wallpaper/planets-clipart/188926/planets-clipart-transparent-background-188926-289909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84" y="5732682"/>
            <a:ext cx="1562100" cy="95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clipart-db.ru/file_content/rastr/planet-01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683" y="4972059"/>
            <a:ext cx="881512" cy="8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узел 5"/>
          <p:cNvSpPr/>
          <p:nvPr/>
        </p:nvSpPr>
        <p:spPr>
          <a:xfrm>
            <a:off x="3885405" y="3892460"/>
            <a:ext cx="3985951" cy="214040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ПЛАНЕТА  </a:t>
            </a:r>
          </a:p>
          <a:p>
            <a:pPr algn="r"/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5710376" y="2542906"/>
            <a:ext cx="522999" cy="62462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4-конечная звезда 9"/>
          <p:cNvSpPr/>
          <p:nvPr/>
        </p:nvSpPr>
        <p:spPr>
          <a:xfrm>
            <a:off x="7907628" y="5663127"/>
            <a:ext cx="659713" cy="61219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 rot="1901228">
            <a:off x="11214137" y="3021833"/>
            <a:ext cx="798490" cy="8132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249661" y="2165383"/>
            <a:ext cx="418967" cy="5215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4-конечная звезда 22"/>
          <p:cNvSpPr/>
          <p:nvPr/>
        </p:nvSpPr>
        <p:spPr>
          <a:xfrm>
            <a:off x="8359834" y="111600"/>
            <a:ext cx="415014" cy="312364"/>
          </a:xfrm>
          <a:prstGeom prst="star4">
            <a:avLst>
              <a:gd name="adj" fmla="val 248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ятно 1 24"/>
          <p:cNvSpPr/>
          <p:nvPr/>
        </p:nvSpPr>
        <p:spPr>
          <a:xfrm rot="2004352">
            <a:off x="155230" y="6225607"/>
            <a:ext cx="631065" cy="38305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26" name="4-конечная звезда 25"/>
          <p:cNvSpPr/>
          <p:nvPr/>
        </p:nvSpPr>
        <p:spPr>
          <a:xfrm>
            <a:off x="1860594" y="5165133"/>
            <a:ext cx="264017" cy="22035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4-конечная звезда 27"/>
          <p:cNvSpPr/>
          <p:nvPr/>
        </p:nvSpPr>
        <p:spPr>
          <a:xfrm>
            <a:off x="1596577" y="5034176"/>
            <a:ext cx="837530" cy="22966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091755" y="-22745"/>
            <a:ext cx="3507629" cy="145138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СКАЗОК»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 descr="https://clipart-db.ru/file_content/rastr/planet-01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144">
            <a:off x="2852018" y="326739"/>
            <a:ext cx="897782" cy="8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clip.cookdiary.net/sites/default/files/wallpaper/planets-clipart/188926/planets-clipart-transparent-background-188926-289909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871">
            <a:off x="9890928" y="2451114"/>
            <a:ext cx="1562100" cy="95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6-конечная звезда 42"/>
          <p:cNvSpPr/>
          <p:nvPr/>
        </p:nvSpPr>
        <p:spPr>
          <a:xfrm>
            <a:off x="5626070" y="6325518"/>
            <a:ext cx="489397" cy="383051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6" name="4-конечная звезда 45"/>
          <p:cNvSpPr/>
          <p:nvPr/>
        </p:nvSpPr>
        <p:spPr>
          <a:xfrm rot="1894675">
            <a:off x="11519593" y="6310668"/>
            <a:ext cx="415014" cy="312364"/>
          </a:xfrm>
          <a:prstGeom prst="star4">
            <a:avLst>
              <a:gd name="adj" fmla="val 248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4-конечная звезда 3"/>
          <p:cNvSpPr/>
          <p:nvPr/>
        </p:nvSpPr>
        <p:spPr>
          <a:xfrm>
            <a:off x="3644440" y="1121012"/>
            <a:ext cx="537186" cy="16742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4-конечная звезда 4"/>
          <p:cNvSpPr/>
          <p:nvPr/>
        </p:nvSpPr>
        <p:spPr>
          <a:xfrm>
            <a:off x="6039340" y="4139010"/>
            <a:ext cx="232303" cy="3019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4-конечная звезда 19"/>
          <p:cNvSpPr/>
          <p:nvPr/>
        </p:nvSpPr>
        <p:spPr>
          <a:xfrm>
            <a:off x="6374701" y="5669927"/>
            <a:ext cx="274286" cy="23053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4-конечная звезда 20"/>
          <p:cNvSpPr/>
          <p:nvPr/>
        </p:nvSpPr>
        <p:spPr>
          <a:xfrm>
            <a:off x="8977706" y="5242392"/>
            <a:ext cx="276242" cy="181008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4-конечная звезда 23"/>
          <p:cNvSpPr/>
          <p:nvPr/>
        </p:nvSpPr>
        <p:spPr>
          <a:xfrm>
            <a:off x="10848304" y="4309251"/>
            <a:ext cx="227527" cy="21785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4-конечная звезда 26"/>
          <p:cNvSpPr/>
          <p:nvPr/>
        </p:nvSpPr>
        <p:spPr>
          <a:xfrm>
            <a:off x="11214137" y="1790163"/>
            <a:ext cx="254395" cy="16742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4-конечная звезда 29"/>
          <p:cNvSpPr/>
          <p:nvPr/>
        </p:nvSpPr>
        <p:spPr>
          <a:xfrm>
            <a:off x="7111044" y="680364"/>
            <a:ext cx="223363" cy="2627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4-конечная звезда 30"/>
          <p:cNvSpPr/>
          <p:nvPr/>
        </p:nvSpPr>
        <p:spPr>
          <a:xfrm>
            <a:off x="1247911" y="216396"/>
            <a:ext cx="382064" cy="335526"/>
          </a:xfrm>
          <a:prstGeom prst="star4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4-конечная звезда 32"/>
          <p:cNvSpPr/>
          <p:nvPr/>
        </p:nvSpPr>
        <p:spPr>
          <a:xfrm>
            <a:off x="4033038" y="3492450"/>
            <a:ext cx="326100" cy="21225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4-конечная звезда 34"/>
          <p:cNvSpPr/>
          <p:nvPr/>
        </p:nvSpPr>
        <p:spPr>
          <a:xfrm>
            <a:off x="2107940" y="6275325"/>
            <a:ext cx="192183" cy="1418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4-конечная звезда 35"/>
          <p:cNvSpPr/>
          <p:nvPr/>
        </p:nvSpPr>
        <p:spPr>
          <a:xfrm>
            <a:off x="4627033" y="1046320"/>
            <a:ext cx="114232" cy="17776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4-конечная звезда 36"/>
          <p:cNvSpPr/>
          <p:nvPr/>
        </p:nvSpPr>
        <p:spPr>
          <a:xfrm>
            <a:off x="8923252" y="1104978"/>
            <a:ext cx="432596" cy="26204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4-конечная звезда 40"/>
          <p:cNvSpPr/>
          <p:nvPr/>
        </p:nvSpPr>
        <p:spPr>
          <a:xfrm>
            <a:off x="7541437" y="2988893"/>
            <a:ext cx="410630" cy="35727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4-конечная звезда 43"/>
          <p:cNvSpPr/>
          <p:nvPr/>
        </p:nvSpPr>
        <p:spPr>
          <a:xfrm>
            <a:off x="2594629" y="191356"/>
            <a:ext cx="418967" cy="26777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4-конечная звезда 46"/>
          <p:cNvSpPr/>
          <p:nvPr/>
        </p:nvSpPr>
        <p:spPr>
          <a:xfrm>
            <a:off x="11214137" y="129385"/>
            <a:ext cx="771531" cy="276795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4-конечная звезда 47"/>
          <p:cNvSpPr/>
          <p:nvPr/>
        </p:nvSpPr>
        <p:spPr>
          <a:xfrm rot="19085401">
            <a:off x="2862077" y="6015150"/>
            <a:ext cx="499575" cy="62504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9" name="Рисунок 48" descr="https://pobeda26.ru/assets/img/img1/30540-61jhbhuheirthuer98ty54t-ert9wer9y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67" y="4304281"/>
            <a:ext cx="1352550" cy="133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s://fontalpina.com/images/red-clipart-number-1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813">
            <a:off x="11408012" y="1226093"/>
            <a:ext cx="638175" cy="96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https://www.passionforum.ru/upload/159/u15989/096/44b19fbb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70" y="1387302"/>
            <a:ext cx="1143846" cy="64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https://www.passionforum.ru/upload/159/u15989/094/4c38dd85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56" y="2816810"/>
            <a:ext cx="685800" cy="6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 descr="https://www.passionforum.ru/upload/159/u15989/096/e76cc23a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49" y="1300198"/>
            <a:ext cx="725165" cy="71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29" y="4163982"/>
            <a:ext cx="1972409" cy="1817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Рисунок 54" descr="https://mbdousad10.ucoz.ru/js/145-1456770_kartinki-po-zaprosu-gnom-v-osennem-les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77" y="-249038"/>
            <a:ext cx="165671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 descr="https://i.pinimg.com/originals/02/ee/c2/02eec291fda0f420a7178d7cc77ed2ee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922" y="112475"/>
            <a:ext cx="8763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 descr="https://st.depositphotos.com/1381835/2439/i/950/depositphotos_24397803-stock-photo-black-earth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95">
            <a:off x="65979" y="2811035"/>
            <a:ext cx="140017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Рисунок 62" descr="https://pbs.twimg.com/ext_tw_video_thumb/1181621612090671107/pu/img/OgIbavbklKi7aWf3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65">
            <a:off x="8640548" y="-9467"/>
            <a:ext cx="1514475" cy="851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https://cdn.pixabay.com/photo/2012/04/01/17/14/earth-23594_640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59" y="3644141"/>
            <a:ext cx="1067290" cy="102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Рисунок 59" descr="https://irgid.ru/media/excursions_img_preview/c4f8d723-afc4-4ff1-9896-76449f251af4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" y="4728195"/>
            <a:ext cx="2219145" cy="19832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4-конечная звезда 15"/>
          <p:cNvSpPr/>
          <p:nvPr/>
        </p:nvSpPr>
        <p:spPr>
          <a:xfrm rot="20044510">
            <a:off x="3125416" y="4523201"/>
            <a:ext cx="766090" cy="4467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4-конечная звезда 38"/>
          <p:cNvSpPr/>
          <p:nvPr/>
        </p:nvSpPr>
        <p:spPr>
          <a:xfrm rot="1304623">
            <a:off x="224524" y="4534569"/>
            <a:ext cx="841816" cy="499607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4" name="Рисунок 63" descr="https://www.stihi.ru/pics/2015/07/27/9866.jp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" y="63476"/>
            <a:ext cx="2802970" cy="2321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888059" y="329096"/>
            <a:ext cx="2181096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ЗВЕЗДОЧЕТ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Рисунок 66" descr="http://www.playcast.ru/uploads/2015/08/17/14719223.pn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15" y="1502726"/>
            <a:ext cx="20193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Прямоугольник 55"/>
          <p:cNvSpPr/>
          <p:nvPr/>
        </p:nvSpPr>
        <p:spPr>
          <a:xfrm rot="156729">
            <a:off x="2733822" y="1770707"/>
            <a:ext cx="2187847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5-конечная звезда 56"/>
          <p:cNvSpPr/>
          <p:nvPr/>
        </p:nvSpPr>
        <p:spPr>
          <a:xfrm>
            <a:off x="2526888" y="2049146"/>
            <a:ext cx="388299" cy="3556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трелка вверх 1"/>
          <p:cNvSpPr/>
          <p:nvPr/>
        </p:nvSpPr>
        <p:spPr>
          <a:xfrm>
            <a:off x="1457063" y="2249032"/>
            <a:ext cx="281585" cy="24791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 rot="18803449">
            <a:off x="2861453" y="1753976"/>
            <a:ext cx="360576" cy="32007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4997316" y="1251378"/>
            <a:ext cx="376407" cy="28093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7477199" y="706042"/>
            <a:ext cx="2279441" cy="3084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875423" y="1836304"/>
            <a:ext cx="366499" cy="23276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верх 68"/>
          <p:cNvSpPr/>
          <p:nvPr/>
        </p:nvSpPr>
        <p:spPr>
          <a:xfrm rot="17388235">
            <a:off x="6855644" y="1308855"/>
            <a:ext cx="363876" cy="507772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>
            <a:off x="4899315" y="2123929"/>
            <a:ext cx="1853455" cy="4189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170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6699" y="609600"/>
            <a:ext cx="6632620" cy="4619223"/>
          </a:xfrm>
        </p:spPr>
        <p:txBody>
          <a:bodyPr>
            <a:noAutofit/>
          </a:bodyPr>
          <a:lstStyle/>
          <a:p>
            <a:pPr algn="r"/>
            <a:endParaRPr lang="ru-RU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ds04.infourok.ru/uploads/ex/1188/00057c3f-38b462f9/img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ds04.infourok.ru/uploads/ex/1188/00057c3f-38b462f9/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5547360"/>
          </a:xfrm>
        </p:spPr>
        <p:txBody>
          <a:bodyPr>
            <a:normAutofit/>
          </a:bodyPr>
          <a:lstStyle/>
          <a:p>
            <a:pPr algn="ctr"/>
            <a:r>
              <a:rPr lang="ru-RU" sz="5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 букваря</a:t>
            </a:r>
            <a:br>
              <a:rPr lang="ru-RU" sz="5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тридцать три богатыря</a:t>
            </a:r>
            <a:br>
              <a:rPr lang="ru-RU" sz="5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мудрецов – богатырей</a:t>
            </a:r>
            <a:br>
              <a:rPr lang="ru-RU" sz="5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каждый грамотей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6646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1778</TotalTime>
  <Words>263</Words>
  <Application>Microsoft Office PowerPoint</Application>
  <PresentationFormat>Широкоэкранный</PresentationFormat>
  <Paragraphs>132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странице букваря тридцать три богатыря мудрецов – богатырей знает каждый грамотей  </vt:lpstr>
      <vt:lpstr>Презентация PowerPoint</vt:lpstr>
      <vt:lpstr>Я все знаю, всех учу, А сама всегда молчу, Чтоб со мною подружиться Нужно грамоте учиться.  </vt:lpstr>
      <vt:lpstr>Презентация PowerPoint</vt:lpstr>
      <vt:lpstr>Познакомишься со мной - И увидишь шар земной. Покажу тебе все страны И моря, и океаны. </vt:lpstr>
      <vt:lpstr>Презентация PowerPoint</vt:lpstr>
      <vt:lpstr>Проживают в умной книжке Хитроумные братишки. Десять их, но братья эти Сочиняют все на свете. </vt:lpstr>
      <vt:lpstr>Презентация PowerPoint</vt:lpstr>
      <vt:lpstr>Грамоты не знаю, А писать помогаю.</vt:lpstr>
      <vt:lpstr>Презентация PowerPoint</vt:lpstr>
      <vt:lpstr>Зимою в школу он бежит, А летом в комнате лежит. Как только очень настает, Меня он за руку берет. </vt:lpstr>
      <vt:lpstr>Презентация PowerPoint</vt:lpstr>
      <vt:lpstr>То я в клетку, то в линейку. Написать по ним сумей ка! Можешь и нарисовать… Что такое я? </vt:lpstr>
      <vt:lpstr>Презентация PowerPoint</vt:lpstr>
      <vt:lpstr>Выросло дерево От земли до неба. На этом дереве Двенадцать сучков, На каждом сучке По четыре гнезда, В каждом гнезде По семь яиц, А седьмое – красное.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3+2=5</vt:lpstr>
      <vt:lpstr>Презентация PowerPoint</vt:lpstr>
      <vt:lpstr>                       </vt:lpstr>
      <vt:lpstr>Презентация PowerPoint</vt:lpstr>
      <vt:lpstr> </vt:lpstr>
      <vt:lpstr>Презентация PowerPoint</vt:lpstr>
      <vt:lpstr>Презентация PowerPoint</vt:lpstr>
      <vt:lpstr>“Планета цифр”.</vt:lpstr>
      <vt:lpstr>Презентация PowerPoint</vt:lpstr>
      <vt:lpstr>Презентация PowerPoint</vt:lpstr>
      <vt:lpstr>«НАЗОВИ планеты И расскажите про свою планету «Земля» </vt:lpstr>
      <vt:lpstr>Презентация PowerPoint</vt:lpstr>
      <vt:lpstr>Презентация PowerPoint</vt:lpstr>
      <vt:lpstr>Презентация PowerPoint</vt:lpstr>
      <vt:lpstr>“Планета времени”</vt:lpstr>
      <vt:lpstr>Ходит сама – и снег, и лёд, А уходит – слёзы льёт. </vt:lpstr>
      <vt:lpstr>Презентация PowerPoint</vt:lpstr>
      <vt:lpstr>Шагает красавица, Легко земли касается. Идёт на поле, на реку, И по снежку, и по цветку. </vt:lpstr>
      <vt:lpstr>Презентация PowerPoint</vt:lpstr>
      <vt:lpstr>Солнце печёт, Липа цветёт, Рожь поспевает, Когда это бывает? </vt:lpstr>
      <vt:lpstr>Презентация PowerPoint</vt:lpstr>
      <vt:lpstr>Несу я урожаи, Поля вновь засеваю, Птиц к югу отправляю, Деревья раздеваю. </vt:lpstr>
      <vt:lpstr>Презентация PowerPoint</vt:lpstr>
      <vt:lpstr>Презентация PowerPoint</vt:lpstr>
      <vt:lpstr>«Расшифруй слово»</vt:lpstr>
      <vt:lpstr>Презентация PowerPoint</vt:lpstr>
      <vt:lpstr>Презентация PowerPoint</vt:lpstr>
      <vt:lpstr>Спасибо, вам ребята за помощь.  Нам было очень приятно с вами познакомиться,  Но вам  пора домой.  До свидания. </vt:lpstr>
      <vt:lpstr>Молодцы!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111</cp:revision>
  <dcterms:created xsi:type="dcterms:W3CDTF">2020-01-13T06:57:44Z</dcterms:created>
  <dcterms:modified xsi:type="dcterms:W3CDTF">2020-02-04T10:17:24Z</dcterms:modified>
</cp:coreProperties>
</file>