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67" r:id="rId3"/>
    <p:sldId id="268" r:id="rId4"/>
    <p:sldId id="264" r:id="rId5"/>
    <p:sldId id="263" r:id="rId6"/>
    <p:sldId id="258" r:id="rId7"/>
    <p:sldId id="259" r:id="rId8"/>
    <p:sldId id="260" r:id="rId9"/>
    <p:sldId id="269" r:id="rId10"/>
    <p:sldId id="261" r:id="rId11"/>
    <p:sldId id="262" r:id="rId12"/>
    <p:sldId id="265" r:id="rId13"/>
    <p:sldId id="266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0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0F65-62B7-4A26-84F5-70B328BA11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4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DD373E-78DF-4E8C-BC40-070460A4ED3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na\Desktop\Открытый урок\6iv-F9tyvw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6367"/>
          <a:stretch/>
        </p:blipFill>
        <p:spPr bwMode="auto">
          <a:xfrm>
            <a:off x="4499992" y="116632"/>
            <a:ext cx="4392488" cy="6249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4464496" cy="3600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………..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ассказа (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«Лошадиная фамилия»)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" y="332656"/>
            <a:ext cx="8253746" cy="635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26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596"/>
            <a:ext cx="8352928" cy="63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30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842"/>
            <a:ext cx="8424936" cy="649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7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7213" cy="64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55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6199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Оцените свою работу на уроке</a:t>
            </a:r>
            <a:endParaRPr lang="en-US" sz="3200" dirty="0"/>
          </a:p>
        </p:txBody>
      </p:sp>
      <p:pic>
        <p:nvPicPr>
          <p:cNvPr id="5" name="Рисунок 4" descr="C:\Users\Anna\Desktop\оценивание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616624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Anna\Desktop\5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47" y="2204864"/>
            <a:ext cx="1268761" cy="12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na\Desktop\podushka-suvenirna-smaylik-sumniv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53" y="3789040"/>
            <a:ext cx="1233255" cy="12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4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787208" cy="4759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Домашнее задание</a:t>
            </a:r>
            <a:endParaRPr lang="en-US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26" name="Picture 2" descr="C:\Users\Anna\Desktop\Открытый урок\1jRA4jKiwr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/>
          <a:stretch/>
        </p:blipFill>
        <p:spPr bwMode="auto">
          <a:xfrm>
            <a:off x="251520" y="1526958"/>
            <a:ext cx="7959258" cy="498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Открытый урок\03_s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7620775" cy="64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9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a\Desktop\Открытый урок\5r-YquoBRi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"/>
          <a:stretch/>
        </p:blipFill>
        <p:spPr bwMode="auto">
          <a:xfrm>
            <a:off x="94877" y="692696"/>
            <a:ext cx="892049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2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34096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Объедините слово и его значение:</a:t>
            </a:r>
            <a:endParaRPr lang="en-US" b="1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91574"/>
              </p:ext>
            </p:extLst>
          </p:nvPr>
        </p:nvGraphicFramePr>
        <p:xfrm>
          <a:off x="1043608" y="908724"/>
          <a:ext cx="7776864" cy="5833720"/>
        </p:xfrm>
        <a:graphic>
          <a:graphicData uri="http://schemas.openxmlformats.org/drawingml/2006/table">
            <a:tbl>
              <a:tblPr firstRow="1" firstCol="1" bandRow="1"/>
              <a:tblGrid>
                <a:gridCol w="2002607"/>
                <a:gridCol w="517673"/>
                <a:gridCol w="5256584"/>
              </a:tblGrid>
              <a:tr h="233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Акцизный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дерева, из которой готовят лекарство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телеграф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связи, передача сообщений при помощи электрических сигналов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уезд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сборщик налогов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хина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мошенничество, обман с целью получения выгоды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опий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письмо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отправляемое с курьером или по телеграфу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скипидар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фига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(разг.)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депеша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округ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район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шарлатанство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сильнодействующий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наркотик, обезболивающее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взбудоражиться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мазь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эфирных масел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кукиш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находиться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сильном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волнении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03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Найдите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тексте следующие фразеологизмы. Кто из героев рассказа произносит это выражение. Объясните значение каждого из них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99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Только зубами и кормится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Его каждая собака знает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Света белого не видеть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9107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Anna\Desktop\кроссворд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7280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0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28531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514"/>
            <a:ext cx="8202858" cy="62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22251" cy="617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511"/>
            <a:ext cx="8280920" cy="65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0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242"/>
            <a:ext cx="8424936" cy="651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18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a\Desktop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 b="17147"/>
          <a:stretch/>
        </p:blipFill>
        <p:spPr bwMode="auto">
          <a:xfrm>
            <a:off x="323529" y="156228"/>
            <a:ext cx="8571050" cy="66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1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677</TotalTime>
  <Words>97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Секреты ……….. рассказа (А.П.Чехов «Лошадиная фамилия»)</vt:lpstr>
      <vt:lpstr>Объедините слово и его значение: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Оцените свою работу на уроке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Anna</cp:lastModifiedBy>
  <cp:revision>100</cp:revision>
  <dcterms:created xsi:type="dcterms:W3CDTF">2013-12-04T17:33:17Z</dcterms:created>
  <dcterms:modified xsi:type="dcterms:W3CDTF">2023-02-12T11:05:45Z</dcterms:modified>
</cp:coreProperties>
</file>